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2" r:id="rId2"/>
    <p:sldId id="256" r:id="rId3"/>
    <p:sldId id="259" r:id="rId4"/>
    <p:sldId id="280" r:id="rId5"/>
    <p:sldId id="258" r:id="rId6"/>
    <p:sldId id="270" r:id="rId7"/>
    <p:sldId id="276" r:id="rId8"/>
    <p:sldId id="271" r:id="rId9"/>
    <p:sldId id="277" r:id="rId10"/>
    <p:sldId id="278" r:id="rId11"/>
    <p:sldId id="273" r:id="rId12"/>
    <p:sldId id="279" r:id="rId13"/>
    <p:sldId id="28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6600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00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3" y="-55420"/>
            <a:ext cx="9193143" cy="69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5" y="0"/>
            <a:ext cx="10391056" cy="7677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1746863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мужності</a:t>
            </a:r>
            <a:endParaRPr lang="uk-UA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653136"/>
            <a:ext cx="1008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«Україна – країна нескорених»</a:t>
            </a:r>
            <a:endParaRPr lang="uk-UA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3" y="-55420"/>
            <a:ext cx="9193143" cy="69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6" y="-243408"/>
            <a:ext cx="10391056" cy="76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8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7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3" y="-55420"/>
            <a:ext cx="9193143" cy="69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8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3" y="-55420"/>
            <a:ext cx="9193143" cy="69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5" y="-6162"/>
            <a:ext cx="9160430" cy="687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741368"/>
          </a:xfrm>
        </p:spPr>
        <p:txBody>
          <a:bodyPr anchor="t">
            <a:no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Сьогодні, 21 листопада 2024 року,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Україна відзначає 10 річницю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Гідності та Свободи – одного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із знакових офіційних свят, встановленого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 честь двох революцій, які відбулися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 Україні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2004 та 2013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роках.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ей день проходить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під гаслом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«Вистояли на Майдані – </a:t>
            </a:r>
            <a:b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переможемо у війні»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3" y="0"/>
            <a:ext cx="9193143" cy="69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3" y="-6472"/>
            <a:ext cx="9262124" cy="71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7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маранчева революція - 100 знакових подій в історії України | Факти IC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eenjolly-razom-nas-bagat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02.1464" end="82867.1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2330" y="5633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9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волюція Гідності і цінностей: як Євромайдан змінив Україну. ВІДЕО |  Історична прав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ічниця двох революцій. Що потрібно знати про День гідності та свобо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1" y="0"/>
            <a:ext cx="9151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637" y="260648"/>
            <a:ext cx="8471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Перші заклики на Революцію Гідності</a:t>
            </a:r>
            <a:endParaRPr lang="ru-RU" sz="36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2520280"/>
          </a:xfrm>
        </p:spPr>
        <p:txBody>
          <a:bodyPr anchor="t">
            <a:noAutofit/>
          </a:bodyPr>
          <a:lstStyle/>
          <a:p>
            <a:pPr algn="ctr"/>
            <a:r>
              <a:rPr lang="uk-UA" sz="3200" dirty="0" smtClean="0">
                <a:effectLst/>
                <a:latin typeface="Times New Roman" pitchFamily="18" charset="0"/>
                <a:cs typeface="Times New Roman" pitchFamily="18" charset="0"/>
              </a:rPr>
              <a:t>Попри те, що День гідності та свободи має статус державного свята, він не є офіційним вихідним. У цей день до пам’ятників загиблим учасникам Революції Гідності приносять квіти у </a:t>
            </a:r>
            <a:br>
              <a:rPr lang="uk-UA" sz="3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effectLst/>
                <a:latin typeface="Times New Roman" pitchFamily="18" charset="0"/>
                <a:cs typeface="Times New Roman" pitchFamily="18" charset="0"/>
              </a:rPr>
              <a:t>пам’ять про Небесну сотню.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9144000" cy="40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vilina-movchannja(mp3name.c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069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224</TotalTime>
  <Words>27</Words>
  <Application>Microsoft Office PowerPoint</Application>
  <PresentationFormat>Экран (4:3)</PresentationFormat>
  <Paragraphs>5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Palatino Linotype</vt:lpstr>
      <vt:lpstr>Times New Roman</vt:lpstr>
      <vt:lpstr>Wingdings</vt:lpstr>
      <vt:lpstr>Базовая</vt:lpstr>
      <vt:lpstr>Презентация PowerPoint</vt:lpstr>
      <vt:lpstr>Презентация PowerPoint</vt:lpstr>
      <vt:lpstr> Сьогодні, 21 листопада 2024 року,  Україна відзначає 10 річницю  Дня Гідності та Свободи – одного  із знакових офіційних свят, встановленого  на честь двох революцій, які відбулися  в Україні у 2004 та 2013 роках.  Цей день проходить  під гаслом «Вистояли на Майдані –  переможемо у війні»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Попри те, що День гідності та свободи має статус державного свята, він не є офіційним вихідним. У цей день до пам’ятників загиблим учасникам Революції Гідності приносять квіти у  пам’ять про Небесну сотню.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Boiko</dc:creator>
  <cp:lastModifiedBy>Вікторія</cp:lastModifiedBy>
  <cp:revision>48</cp:revision>
  <dcterms:created xsi:type="dcterms:W3CDTF">2022-11-20T20:36:26Z</dcterms:created>
  <dcterms:modified xsi:type="dcterms:W3CDTF">2024-12-08T16:34:18Z</dcterms:modified>
</cp:coreProperties>
</file>