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44" y="-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/>
          </a:bodyPr>
          <a:lstStyle/>
          <a:p>
            <a:r>
              <a:rPr lang="uk-UA" dirty="0" smtClean="0"/>
              <a:t>До річниці </a:t>
            </a:r>
            <a:r>
              <a:rPr lang="uk-UA" dirty="0" err="1" smtClean="0"/>
              <a:t>повномаштабного</a:t>
            </a:r>
            <a:r>
              <a:rPr lang="uk-UA" dirty="0" smtClean="0"/>
              <a:t> вторгнення та збройної агресії </a:t>
            </a:r>
            <a:r>
              <a:rPr lang="uk-UA" dirty="0" smtClean="0"/>
              <a:t>Р</a:t>
            </a:r>
            <a:r>
              <a:rPr lang="uk-UA" dirty="0" smtClean="0"/>
              <a:t>осійської </a:t>
            </a:r>
            <a:r>
              <a:rPr lang="uk-UA" dirty="0" smtClean="0"/>
              <a:t>Ф</a:t>
            </a:r>
            <a:r>
              <a:rPr lang="uk-UA" dirty="0" smtClean="0"/>
              <a:t>едерації проти України “</a:t>
            </a:r>
            <a:r>
              <a:rPr lang="uk-UA" dirty="0" smtClean="0"/>
              <a:t> </a:t>
            </a:r>
            <a:r>
              <a:rPr lang="uk-UA" dirty="0" smtClean="0"/>
              <a:t>День, що змінив </a:t>
            </a:r>
            <a:r>
              <a:rPr lang="uk-UA" dirty="0" err="1" smtClean="0"/>
              <a:t>нас”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Підготувала: Тетяна </a:t>
            </a:r>
            <a:r>
              <a:rPr lang="uk-UA" dirty="0" err="1" smtClean="0"/>
              <a:t>Кисєльова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4536504" cy="629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3737496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До</a:t>
            </a:r>
            <a:endParaRPr lang="uk-UA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sz="2400" b="1" dirty="0" smtClean="0"/>
              <a:t>Ми ходили до школи, гралися з друзями, мріяли, любили, були щасливими.</a:t>
            </a:r>
          </a:p>
          <a:p>
            <a:r>
              <a:rPr lang="uk-UA" sz="2400" b="1" dirty="0" smtClean="0"/>
              <a:t>У Дніпрі, Харкові, Києві та в кожному місті України вирувало звичайне щасливе, безтурботне, мирне життя</a:t>
            </a:r>
            <a:r>
              <a:rPr lang="uk-UA" dirty="0" smtClean="0"/>
              <a:t>.</a:t>
            </a:r>
            <a:endParaRPr lang="uk-UA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32656"/>
            <a:ext cx="3168352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6713" y="2060848"/>
            <a:ext cx="3417287" cy="455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Після</a:t>
            </a:r>
            <a:endParaRPr lang="uk-UA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uk-UA" sz="2400" b="1" dirty="0" smtClean="0"/>
              <a:t>Тисячі людей прокинулися не від будильника, а від сирен і гучних вибухів. Ранок, який розпочався зі сліз, розпачу, болю…</a:t>
            </a:r>
          </a:p>
          <a:p>
            <a:r>
              <a:rPr lang="uk-UA" sz="2400" b="1" dirty="0" smtClean="0"/>
              <a:t>Росія розпочала війну.</a:t>
            </a:r>
          </a:p>
          <a:p>
            <a:r>
              <a:rPr lang="uk-UA" sz="2400" b="1" dirty="0" smtClean="0"/>
              <a:t>Було страшно і тривожно. Але українці вирішили не боятися, а діяти. Ми не здалися.</a:t>
            </a:r>
            <a:endParaRPr lang="uk-UA" sz="2400" b="1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188640"/>
            <a:ext cx="2736304" cy="3785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060848"/>
            <a:ext cx="280831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/>
              <a:t>Наші захисники</a:t>
            </a:r>
            <a:endParaRPr lang="uk-UA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Нашу країну захищають мужні воїни – Збройні Сили України. Вони стоять як стін, щоб ми були у безпеці.</a:t>
            </a:r>
            <a:endParaRPr lang="uk-UA" sz="32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32656"/>
            <a:ext cx="4138224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76672"/>
            <a:ext cx="669674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0" name="Picture 2" descr="C:\Users\UN23019816\Desktop\b2544ca88fdd5117e8e53114c232b9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6672"/>
            <a:ext cx="7776864" cy="5793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N23019816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424436"/>
            <a:ext cx="6104114" cy="343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8640"/>
            <a:ext cx="3131840" cy="417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0"/>
            <a:ext cx="3083496" cy="411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130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До річниці повномаштабного вторгнення та збройної агресії Російської Федерації проти України “ День, що змінив нас”</vt:lpstr>
      <vt:lpstr>Слайд 2</vt:lpstr>
      <vt:lpstr>До</vt:lpstr>
      <vt:lpstr>Після</vt:lpstr>
      <vt:lpstr>Наші захисники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лютого – День, що змінив нас</dc:title>
  <dc:creator>UN23 019816</dc:creator>
  <cp:lastModifiedBy>UN23 019816</cp:lastModifiedBy>
  <cp:revision>6</cp:revision>
  <dcterms:created xsi:type="dcterms:W3CDTF">2026-08-15T12:50:00Z</dcterms:created>
  <dcterms:modified xsi:type="dcterms:W3CDTF">2026-08-15T13:46:49Z</dcterms:modified>
</cp:coreProperties>
</file>