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1" r:id="rId13"/>
    <p:sldId id="266" r:id="rId14"/>
    <p:sldId id="267" r:id="rId15"/>
    <p:sldId id="272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29" autoAdjust="0"/>
  </p:normalViewPr>
  <p:slideViewPr>
    <p:cSldViewPr>
      <p:cViewPr varScale="1">
        <p:scale>
          <a:sx n="51" d="100"/>
          <a:sy n="51" d="100"/>
        </p:scale>
        <p:origin x="83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t="3782" b="2941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3781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9DA0B8-7711-4E9D-91FA-D631DC07D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444" y="0"/>
            <a:ext cx="16356887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13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36ACE9-C909-402A-BCA9-8EDA656AA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627651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90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941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6D4B75-36CF-4A15-BC8B-7B543EDDA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36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7216ED-190B-4EFE-B3B2-AAA71AFD2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2201333"/>
            <a:ext cx="51435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718812-6F4A-4D7D-9784-C314F6B30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100" y="457200"/>
            <a:ext cx="5270500" cy="70273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CE57BD-1C50-4FE6-9658-89A8F5B31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8852" y="2116667"/>
            <a:ext cx="5270500" cy="702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02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941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941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941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941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941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941"/>
          <a:stretch/>
        </p:blipFill>
        <p:spPr>
          <a:xfrm>
            <a:off x="0" y="38100"/>
            <a:ext cx="16256000" cy="9182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941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941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Office PowerPoint</Application>
  <PresentationFormat>Довільний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Admin</cp:lastModifiedBy>
  <cp:revision>6</cp:revision>
  <dcterms:created xsi:type="dcterms:W3CDTF">2006-08-16T00:00:00Z</dcterms:created>
  <dcterms:modified xsi:type="dcterms:W3CDTF">2026-05-15T07:43:09Z</dcterms:modified>
</cp:coreProperties>
</file>