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2" r:id="rId8"/>
    <p:sldId id="274" r:id="rId9"/>
    <p:sldId id="275" r:id="rId10"/>
    <p:sldId id="276" r:id="rId11"/>
    <p:sldId id="277" r:id="rId12"/>
    <p:sldId id="278" r:id="rId13"/>
    <p:sldId id="279" r:id="rId14"/>
    <p:sldId id="283" r:id="rId15"/>
    <p:sldId id="282" r:id="rId16"/>
    <p:sldId id="288" r:id="rId17"/>
    <p:sldId id="290" r:id="rId18"/>
    <p:sldId id="291" r:id="rId19"/>
    <p:sldId id="292" r:id="rId20"/>
    <p:sldId id="284" r:id="rId21"/>
    <p:sldId id="293" r:id="rId22"/>
    <p:sldId id="294" r:id="rId23"/>
    <p:sldId id="285" r:id="rId24"/>
    <p:sldId id="286" r:id="rId25"/>
    <p:sldId id="287" r:id="rId26"/>
    <p:sldId id="297" r:id="rId27"/>
    <p:sldId id="29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FAD1630-15BF-42ED-BA59-77D5DBBA3AAD}">
          <p14:sldIdLst>
            <p14:sldId id="256"/>
            <p14:sldId id="257"/>
            <p14:sldId id="258"/>
            <p14:sldId id="259"/>
            <p14:sldId id="260"/>
            <p14:sldId id="273"/>
            <p14:sldId id="272"/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Раздел без заголовка" id="{ECD03B90-4AB7-4684-9634-3C0C0BC14A34}">
          <p14:sldIdLst>
            <p14:sldId id="283"/>
            <p14:sldId id="282"/>
            <p14:sldId id="288"/>
            <p14:sldId id="290"/>
            <p14:sldId id="291"/>
            <p14:sldId id="292"/>
            <p14:sldId id="284"/>
            <p14:sldId id="293"/>
            <p14:sldId id="294"/>
            <p14:sldId id="285"/>
            <p14:sldId id="286"/>
            <p14:sldId id="287"/>
            <p14:sldId id="297"/>
            <p14:sldId id="29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EBFF"/>
    <a:srgbClr val="FF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2"/>
          <a:stretch/>
        </p:blipFill>
        <p:spPr bwMode="auto">
          <a:xfrm rot="16200000">
            <a:off x="1138145" y="-1143828"/>
            <a:ext cx="6873893" cy="913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" y="1182999"/>
            <a:ext cx="4555055" cy="567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270">
            <a:off x="7452320" y="4217133"/>
            <a:ext cx="14954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9893">
            <a:off x="5977921" y="4265025"/>
            <a:ext cx="1499157" cy="228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779912" y="764704"/>
            <a:ext cx="5184576" cy="3024336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rgbClr val="FFFF00"/>
              </a:gs>
              <a:gs pos="100000">
                <a:srgbClr val="0070C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err="1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Т.Г.Шевченко</a:t>
            </a:r>
            <a:r>
              <a:rPr lang="uk-UA" sz="48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 великий син великого народу!</a:t>
            </a:r>
            <a:endParaRPr lang="uk-UA" sz="48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07188"/>
            <a:ext cx="4325158" cy="431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4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1052736"/>
            <a:ext cx="8424936" cy="1656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карті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безліч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населених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пунктів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названі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честь Тараса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скільки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приблизно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852936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Думаю, не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30</a:t>
            </a:r>
            <a:endParaRPr lang="uk-UA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3789040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Десь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100 точно</a:t>
            </a:r>
            <a:endParaRPr lang="uk-UA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4795161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Однозначно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150</a:t>
            </a:r>
            <a:endParaRPr lang="uk-UA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2880622"/>
            <a:ext cx="3271072" cy="314066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Їх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близько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164 в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Україні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25260"/>
            <a:ext cx="1598268" cy="120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51520" y="4797152"/>
            <a:ext cx="5153864" cy="78370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Однозначно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150</a:t>
            </a:r>
            <a:endParaRPr lang="uk-UA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1052736"/>
            <a:ext cx="8424936" cy="1656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Дослідники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стверджують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Шевченко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модником.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Зокрема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писав у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своєму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щоденнику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придбав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852936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Гумовий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плащ-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макінтош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3789040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Черевики з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крокодилячої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шкіри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4795161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Ковбойський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капелюх</a:t>
            </a:r>
            <a:endParaRPr lang="uk-UA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2880622"/>
            <a:ext cx="3271072" cy="314066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гумовий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плащ-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макінтош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який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обійшовся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100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карбованців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25260"/>
            <a:ext cx="1598268" cy="120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51520" y="2852936"/>
            <a:ext cx="5153864" cy="78370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Гумовий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плащ-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макінтош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1052736"/>
            <a:ext cx="8424936" cy="1656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Тарас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григорович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був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великим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шанувальником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української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кухні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які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страви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полюбляв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852936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юбив </a:t>
            </a:r>
            <a:r>
              <a:rPr lang="ru-RU" sz="3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їсти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млинці</a:t>
            </a:r>
            <a:endParaRPr lang="uk-UA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3789040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Любив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їсти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овочеве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рагу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4795161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Любив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їсти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справжній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український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борщ</a:t>
            </a:r>
            <a:endParaRPr lang="uk-UA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2880622"/>
            <a:ext cx="3271072" cy="314066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Шевченко любив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справжній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борщ, «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затертий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Пшонці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заправлений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старим салом». 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вареники з сиром з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грубої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гречаного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борошна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галушки.</a:t>
            </a:r>
            <a:endParaRPr lang="uk-UA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25260"/>
            <a:ext cx="1598268" cy="120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51520" y="4797152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Любив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їсти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справжній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український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борщ</a:t>
            </a:r>
            <a:endParaRPr lang="uk-UA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4797152"/>
            <a:ext cx="5153864" cy="78370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Любив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їсти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справжній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український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борщ</a:t>
            </a:r>
            <a:endParaRPr lang="uk-UA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1052736"/>
            <a:ext cx="8424936" cy="1656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Найбільш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відомою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книгою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звичайно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ж є «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Кобзар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Існує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навіть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цілий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музей,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знаходиться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852936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Черкасах</a:t>
            </a:r>
            <a:endParaRPr lang="uk-UA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3789040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Харкові</a:t>
            </a:r>
            <a:endParaRPr lang="uk-UA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4795161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Києві</a:t>
            </a:r>
            <a:endParaRPr lang="uk-UA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2880622"/>
            <a:ext cx="3271072" cy="314066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Цілий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музей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присвяцений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одній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книзі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знаходиться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Черкасах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25260"/>
            <a:ext cx="1598268" cy="120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51520" y="2852936"/>
            <a:ext cx="5153864" cy="78370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Черкасах</a:t>
            </a:r>
            <a:endParaRPr lang="uk-UA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2"/>
          <a:stretch/>
        </p:blipFill>
        <p:spPr bwMode="auto">
          <a:xfrm rot="16200000">
            <a:off x="1138145" y="-1143828"/>
            <a:ext cx="6873893" cy="913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" y="1182999"/>
            <a:ext cx="4555055" cy="567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270">
            <a:off x="7452320" y="4217133"/>
            <a:ext cx="14954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9893">
            <a:off x="5977921" y="4265025"/>
            <a:ext cx="1499157" cy="228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851920" y="764704"/>
            <a:ext cx="5112568" cy="3024336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rgbClr val="FFFF00"/>
              </a:gs>
              <a:gs pos="100000">
                <a:srgbClr val="0070C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Картинна галерея Тараса Григоровича Шевченка</a:t>
            </a:r>
            <a:endParaRPr lang="ru-RU" sz="2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07188"/>
            <a:ext cx="4325158" cy="431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3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5037" cy="6338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95536" y="5816858"/>
            <a:ext cx="2016224" cy="9288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Катерина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1842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69" y="932979"/>
            <a:ext cx="4546506" cy="592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6632"/>
            <a:ext cx="17192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7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селянська роди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63" y="240461"/>
            <a:ext cx="7675169" cy="6363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79512" y="4671343"/>
            <a:ext cx="2556284" cy="19237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Селянська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родина (1843)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3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51520" y="4941168"/>
            <a:ext cx="3168352" cy="158004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Аскольдова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могила (1846)</a:t>
            </a:r>
          </a:p>
        </p:txBody>
      </p:sp>
    </p:spTree>
    <p:extLst>
      <p:ext uri="{BB962C8B-B14F-4D97-AF65-F5344CB8AC3E}">
        <p14:creationId xmlns:p14="http://schemas.microsoft.com/office/powerpoint/2010/main" val="13264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1937"/>
            <a:ext cx="7620000" cy="6334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012160" y="261937"/>
            <a:ext cx="2988332" cy="19237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Сон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бабусі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внучки (1839)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4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082235" y="2276872"/>
            <a:ext cx="2988332" cy="19237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Перерване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побачення</a:t>
            </a:r>
            <a:endParaRPr lang="ru-RU" sz="36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(1839)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09"/>
            <a:ext cx="5382598" cy="6614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4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692696"/>
            <a:ext cx="4392488" cy="53887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Березень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часто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називають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Шевченковим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невипадково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: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щороку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навесні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Великий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Кобзар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приходить до нас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щороку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новим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неповторним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Тарас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Григорович Шевченко - велика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невмируща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слава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народу. В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полум’яному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слові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весна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оновлює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природу, так само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поезія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Великого Тараса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оновлює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душі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закликає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бути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чесними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милосердними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щиро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любити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народ, свою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Україну</a:t>
            </a: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uk-UA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46410"/>
          <a:stretch/>
        </p:blipFill>
        <p:spPr bwMode="auto">
          <a:xfrm>
            <a:off x="4860032" y="598656"/>
            <a:ext cx="3785445" cy="5576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1" b="16139"/>
          <a:stretch/>
        </p:blipFill>
        <p:spPr bwMode="auto">
          <a:xfrm>
            <a:off x="5647603" y="3517716"/>
            <a:ext cx="3496397" cy="284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17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15516" y="1124744"/>
            <a:ext cx="8712968" cy="45119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Ім'я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Тараса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відоме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усьому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світі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у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багатьох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країнах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йому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встановлені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пам'ятники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твори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перекладені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майже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мови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світу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ім'ям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названі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навчальні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заклади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театри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площі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вулиці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міста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Національна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опера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Київський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національний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університет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центральний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бульвар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міста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Києва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носять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ім'я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видатного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сина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Українського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народу.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0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580112" y="2213215"/>
            <a:ext cx="2988332" cy="19237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Пам'ятник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Вашингтоні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7235"/>
            <a:ext cx="432048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2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4" y="332656"/>
            <a:ext cx="8239122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51520" y="4633131"/>
            <a:ext cx="2988332" cy="19237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Пам'ятник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Румунії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2" y="484967"/>
            <a:ext cx="8820675" cy="5842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51520" y="4437112"/>
            <a:ext cx="2988332" cy="22238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Київський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національний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університет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імені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Тараса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Шевченка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3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3" r="10371"/>
          <a:stretch/>
        </p:blipFill>
        <p:spPr bwMode="auto">
          <a:xfrm>
            <a:off x="79144" y="607455"/>
            <a:ext cx="8957352" cy="5629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51520" y="4653136"/>
            <a:ext cx="3888432" cy="20078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Станція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імені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Тараса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Одеської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залізниці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м.Сміла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13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15516" y="1124744"/>
            <a:ext cx="8712968" cy="45119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Сьогодні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нам,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українцям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як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ніколи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потрібні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мудрість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мужність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терпіння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Мудрість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усвідомити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шлях,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хоробрість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боятися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ступити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нього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терпіння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звертати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нього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Тоді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зміни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про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ми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мріємо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обов’язково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настануть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І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тоді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настане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день -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закінчиться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війна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3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2"/>
          <a:stretch/>
        </p:blipFill>
        <p:spPr bwMode="auto">
          <a:xfrm rot="16200000">
            <a:off x="1138145" y="-1143828"/>
            <a:ext cx="6873893" cy="913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" y="1182999"/>
            <a:ext cx="4555055" cy="567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270">
            <a:off x="7452320" y="4217133"/>
            <a:ext cx="14954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9893">
            <a:off x="5977921" y="4265025"/>
            <a:ext cx="1499157" cy="228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851920" y="764704"/>
            <a:ext cx="5112568" cy="3024336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rgbClr val="FFFF00"/>
              </a:gs>
              <a:gs pos="100000">
                <a:srgbClr val="0070C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Дякую за увагу!</a:t>
            </a:r>
            <a:endParaRPr lang="ru-RU" sz="4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07188"/>
            <a:ext cx="4325158" cy="431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0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"/>
          <a:stretch/>
        </p:blipFill>
        <p:spPr bwMode="auto">
          <a:xfrm>
            <a:off x="9468544" y="692696"/>
            <a:ext cx="1311415" cy="392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688"/>
            <a:ext cx="915267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79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499992" y="692696"/>
            <a:ext cx="4392488" cy="53887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Шевченко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залишив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нам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неоціненні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духовні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надбання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— твори і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світлу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добру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пам’ять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 себе.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пробуджував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любов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своєї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Батьківщини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кликав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сильних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подвиги, вселяв у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слабких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надію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віру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Ми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повинні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завжди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пам’ятати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генія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українського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народу.</a:t>
            </a:r>
            <a:endParaRPr lang="uk-UA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58514"/>
            <a:ext cx="1944216" cy="147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9843"/>
            <a:ext cx="3960440" cy="569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26010"/>
            <a:ext cx="2390356" cy="1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692696"/>
            <a:ext cx="4392488" cy="53887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березня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1814 р.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темної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ночі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перед самим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світанням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в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селі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Моринцях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Звенигородщині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хаті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Григорія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кріпака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пана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Енгельгардта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блиснув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вікні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єдиний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село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вогник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народилась нова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кріпацька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душа для пана, а для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великий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митець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 Тарас Шевченко.</a:t>
            </a:r>
            <a:endParaRPr lang="uk-UA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0" b="90000" l="6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9" b="12754"/>
          <a:stretch/>
        </p:blipFill>
        <p:spPr bwMode="auto">
          <a:xfrm>
            <a:off x="4485900" y="970364"/>
            <a:ext cx="4766620" cy="488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98396"/>
            <a:ext cx="2030316" cy="153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2111"/>
            <a:ext cx="4464496" cy="59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427984" y="748746"/>
            <a:ext cx="4392488" cy="53887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Перше горе,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отруїло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хлопцеві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серце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-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злидні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праця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матері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які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поклали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її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домовину</a:t>
            </a:r>
            <a:r>
              <a:rPr lang="ru-RU" sz="2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ru-RU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Батько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одружився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вдруге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взявши вдову з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дітьми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В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хаті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почалися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сварки,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бійки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докори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Сяк-так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жилося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поки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живий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був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батько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Але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застудився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дорозі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помер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слідом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матір'ю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І не стало сиротам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життя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своїй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хаті</a:t>
            </a:r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22"/>
          <a:stretch/>
        </p:blipFill>
        <p:spPr bwMode="auto">
          <a:xfrm rot="16200000">
            <a:off x="1138145" y="-1143828"/>
            <a:ext cx="6873893" cy="913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" y="1182999"/>
            <a:ext cx="4555055" cy="567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270">
            <a:off x="7452320" y="4217133"/>
            <a:ext cx="14954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9893">
            <a:off x="5977921" y="4265025"/>
            <a:ext cx="1499157" cy="228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851920" y="764704"/>
            <a:ext cx="5112568" cy="3024336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rgbClr val="FFFF00"/>
              </a:gs>
              <a:gs pos="100000">
                <a:srgbClr val="0070C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Вікторина «Як добре ти знаєш кобзаря?»</a:t>
            </a:r>
          </a:p>
          <a:p>
            <a:pPr algn="ctr"/>
            <a:r>
              <a:rPr lang="ru-RU" sz="24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Дізнайся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маловідомі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факти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 Тараса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Шевченка</a:t>
            </a:r>
            <a:endParaRPr lang="ru-RU" sz="2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07188"/>
            <a:ext cx="4325158" cy="431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80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1052736"/>
            <a:ext cx="8424936" cy="1656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Почнемо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простого. Шевченко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посідає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друге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місце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світі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кількістю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пам’ятників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одній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особі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рекордна цифра?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852936"/>
            <a:ext cx="4096072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Близько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550</a:t>
            </a:r>
            <a:endParaRPr lang="uk-UA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3789040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Трохи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менше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1000</a:t>
            </a:r>
            <a:endParaRPr lang="uk-UA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4795161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Точно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1300</a:t>
            </a:r>
            <a:endParaRPr lang="uk-UA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4797152"/>
            <a:ext cx="5153864" cy="78370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Точно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1300</a:t>
            </a:r>
            <a:endParaRPr lang="uk-UA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2880622"/>
            <a:ext cx="3271072" cy="314066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1384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пам’ятники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Кобзареві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встановлено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території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Бразилії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Китаю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25260"/>
            <a:ext cx="1598268" cy="120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1052736"/>
            <a:ext cx="8424936" cy="1656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Український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майстер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Микола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Сядристий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створив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незвичайний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«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Кобзар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 У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чому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полягає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унікальність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852936"/>
            <a:ext cx="5153864" cy="108012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найменший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світі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«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Кобзар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endParaRPr lang="uk-UA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5373216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Цей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«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Кобзар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їстівний</a:t>
            </a:r>
            <a:endParaRPr lang="uk-UA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2880622"/>
            <a:ext cx="3271072" cy="314066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розмір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—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трохи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половини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квадратного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міліметра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Сторінки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можна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перегортати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лише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кінчиком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загостреного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волоска.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Зшито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книгу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павутинкою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обкладинка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зроблена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пелюстки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безсмертника</a:t>
            </a:r>
            <a:endParaRPr lang="uk-UA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25260"/>
            <a:ext cx="1598268" cy="120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51520" y="4149080"/>
            <a:ext cx="5153864" cy="108012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найбільший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«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Кобзар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у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світі</a:t>
            </a:r>
            <a:endParaRPr lang="uk-UA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2852936"/>
            <a:ext cx="5153864" cy="108012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найменший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світі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«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Кобзар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endParaRPr lang="uk-UA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в желтых и синих тонах флага украины generative a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>
            <a:off x="0" y="5860252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4"/>
          <a:stretch/>
        </p:blipFill>
        <p:spPr bwMode="auto">
          <a:xfrm flipH="1">
            <a:off x="0" y="-27384"/>
            <a:ext cx="9144000" cy="99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1052736"/>
            <a:ext cx="8424936" cy="1656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знаєш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Тарас Григорович є на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інших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планетах?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852936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Звичайно</a:t>
            </a:r>
            <a:r>
              <a:rPr lang="ru-RU" sz="3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на </a:t>
            </a:r>
            <a:r>
              <a:rPr lang="ru-RU" sz="3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Марсі</a:t>
            </a:r>
            <a:endParaRPr lang="uk-UA" sz="3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3789040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Так, на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Меркурії</a:t>
            </a:r>
            <a:endParaRPr lang="uk-UA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4795161"/>
            <a:ext cx="5153864" cy="783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rgbClr val="FFFF97"/>
              </a:gs>
              <a:gs pos="100000">
                <a:srgbClr val="B3EBFF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Ну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звісно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на 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Плутоні</a:t>
            </a:r>
            <a:endParaRPr lang="uk-UA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2880622"/>
            <a:ext cx="3271072" cy="314066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Один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кратерів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Меркурії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носить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ім’я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Шевченка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діаметр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137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кілометрів</a:t>
            </a:r>
            <a:endParaRPr lang="uk-UA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25260"/>
            <a:ext cx="1598268" cy="120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51520" y="3789040"/>
            <a:ext cx="5153864" cy="78370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Так, на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Меркурії</a:t>
            </a:r>
            <a:endParaRPr lang="uk-UA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745</Words>
  <Application>Microsoft Office PowerPoint</Application>
  <PresentationFormat>Экран (4:3)</PresentationFormat>
  <Paragraphs>68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</dc:creator>
  <cp:lastModifiedBy>Алексей Оникиенко</cp:lastModifiedBy>
  <cp:revision>28</cp:revision>
  <dcterms:created xsi:type="dcterms:W3CDTF">2024-02-06T15:24:29Z</dcterms:created>
  <dcterms:modified xsi:type="dcterms:W3CDTF">2024-03-10T15:30:57Z</dcterms:modified>
</cp:coreProperties>
</file>