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71" r:id="rId13"/>
    <p:sldId id="272" r:id="rId14"/>
    <p:sldId id="268" r:id="rId15"/>
    <p:sldId id="269" r:id="rId16"/>
    <p:sldId id="273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6C7D9-C57B-4EAA-9412-CD3D93606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56EE0F-6E2C-45E2-9930-D665D5AFE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30EA90-9BAC-4FC5-862E-CD5B1B96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10FBF7-B700-4327-BC42-507414DB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A9D3B8-093D-4979-86DF-4A29C28E3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28B35C-B755-4590-B1A9-453AE29E9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3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F98AD-92FE-4FC8-935E-0A4A0BE1B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372A99-D546-4298-BA6C-9B78F46DC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61B59-ED62-48E6-AAE8-C1EE66D6B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41B11F-58EC-4E14-8FA0-0C73E513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A8A17A-DBFD-4FCA-8E45-151562F3A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F31678-7171-466D-8E54-5FFE31133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0F3F11-1C2F-4C1E-B38E-FBCD05C62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1A9EE6-DCD1-4381-88FA-86F034CF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54EB15-D4BB-40B1-8AB9-D2EF5B13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6F85A-400D-4080-8F66-726E4E91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61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40E72-6130-48FB-9A33-9181936E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329B4B-29CC-49BE-BDE7-1A56483CB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6667E-D18A-496F-9576-81723C3F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BCB50-714C-4593-ADD4-1C40CD9D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289694-2BB4-4DC7-9187-C9EA3B18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7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37F04-C7FD-45F7-AFB3-7DBA1D5F6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B9B907-5589-46E6-B014-C26AE756F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8A4CC4-3460-442D-90E5-5B0220DF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5AE36B-7F25-4915-978E-B7A35A7D3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85F795-D95A-447D-8A3F-E073C7E5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08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CAF1-700F-400A-B9F2-141E6148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305CB-4CDD-42EB-8597-8A8651680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644C1B-0778-4443-A61B-722420C9F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669E05-576C-4A8D-885C-AD3334C7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2754-32AE-4C89-9E5C-F26F0FA5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531E86-9CE3-49AD-8CC2-C8138F68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13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8A446-36EF-41BA-B194-02E418AA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3E4F8C-9779-4ABE-B3D2-6A19B71B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F9165A-E964-4ED8-BE3B-1789843D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67FCA0-33C4-4AA3-BFAE-6FB6350E6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B0516F-C72E-42CA-8B7E-F09390FA4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478CF61-CA26-483E-886D-D4E984933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EDD598-16D5-4B13-97B2-FD3775C1C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F806E5-F91D-4BC6-9C97-8F7B3855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97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69A-9B7C-423F-9181-E731E3FB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95B9FF-3693-477A-9442-2CA81D44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761D86-A62B-4EC6-A574-52F75BCE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35F301-78AA-4CD4-8104-6403C903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12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E3C1F4-7845-40CB-844C-55B1B4D8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B63D60-267C-491D-99BB-5DFE7441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3B575F-FA0C-40FA-9DD9-A232312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0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C7089-487F-4E80-AD0B-A0E5D0C4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93CC15-A8E0-43F7-9A9B-6999E1D9D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2696F4-02DB-45B3-873C-EDBA13F74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2AAACA-861A-4EFD-9EAC-CEFF80786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0A8076-6C01-4DA4-960F-7689E074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7ED1E-2320-4D44-8442-F1D474CA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28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D9898-1E96-46C4-9EB9-3E463E97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2A6B93-8422-4A10-8A77-298787208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135BC5-2302-4D63-97B3-958DE74EA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1F2CBF-A305-4CB2-B718-06E44E74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A01918-0DA2-4FC7-98D3-C0826BE2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E9578-E92F-4AA2-AE36-7804C1AB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07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A2C0B-4CFE-412F-9963-89AEBDE2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7F1CBC-1251-43CE-B7FD-0E4397767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DAE9DE-9D90-4A7E-9766-FC00FAB13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104BF-BAFB-4021-B6E9-A9EACA05413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D997E-B4BE-4795-9B6D-1AE6C9E4E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2F4DA-76DB-4FB9-AC0C-417E536E8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F7140-472B-4D46-9519-B5DC3CE2F68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43BAC0-C4A0-46EC-912B-3C811EE99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1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22D305-A316-4003-842E-613674BF2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2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E81331-5CF2-4052-B876-51D34852A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9454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8D1108-6DAA-43DC-A2E0-7AAAFB7D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95793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BEA05B-20AE-40D2-9A49-A868ADAC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3569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140D41-868B-4EDD-9044-88A3BA1CC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2870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E87909-2E4A-42D0-A391-9ACC9F330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18087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FFFE6B-E609-4FA5-A08B-6ECEE7F97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4068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53EF33-5B56-45A9-BCBB-BFF24009A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t="23180" r="18216" b="2974"/>
          <a:stretch/>
        </p:blipFill>
        <p:spPr>
          <a:xfrm rot="11670676">
            <a:off x="576373" y="590844"/>
            <a:ext cx="3643533" cy="50643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CA5571-0B0B-4D15-951B-546B9E515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r="3826" b="3137"/>
          <a:stretch/>
        </p:blipFill>
        <p:spPr>
          <a:xfrm rot="16438467">
            <a:off x="7402563" y="-656057"/>
            <a:ext cx="3920499" cy="56121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DD03C5-B975-406A-8624-D93A1C546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2090" y="2728117"/>
            <a:ext cx="3547818" cy="471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3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A21645-9085-4E5E-9AEA-ED494D7A4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8"/>
          <a:stretch/>
        </p:blipFill>
        <p:spPr>
          <a:xfrm rot="20740037">
            <a:off x="448135" y="3188282"/>
            <a:ext cx="4146124" cy="25614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7A770-B408-47CA-B592-DA76F5453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>
          <a:xfrm rot="579970">
            <a:off x="4582191" y="3678385"/>
            <a:ext cx="3916120" cy="2504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99EFC8-1000-4B15-9953-F9E0731102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8"/>
          <a:stretch/>
        </p:blipFill>
        <p:spPr>
          <a:xfrm rot="249304">
            <a:off x="0" y="170832"/>
            <a:ext cx="4825218" cy="302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6BC2C1-2324-4951-95B0-7729FBE871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11487" b="24308"/>
          <a:stretch/>
        </p:blipFill>
        <p:spPr>
          <a:xfrm>
            <a:off x="8021514" y="3031401"/>
            <a:ext cx="4170486" cy="23451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17A1EB-D6F2-439C-874E-1E76EFE0C6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 r="1709" b="12615"/>
          <a:stretch/>
        </p:blipFill>
        <p:spPr>
          <a:xfrm>
            <a:off x="6096000" y="224466"/>
            <a:ext cx="5169472" cy="32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2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9A530-32C6-47A3-B45D-DCFCF292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14" y="225083"/>
            <a:ext cx="10367889" cy="87219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Правила </a:t>
            </a:r>
            <a:r>
              <a:rPr lang="ru-RU" dirty="0" err="1">
                <a:solidFill>
                  <a:schemeClr val="bg1"/>
                </a:solidFill>
              </a:rPr>
              <a:t>дорожнього</a:t>
            </a:r>
            <a:r>
              <a:rPr lang="ru-RU" dirty="0">
                <a:solidFill>
                  <a:schemeClr val="bg1"/>
                </a:solidFill>
              </a:rPr>
              <a:t> руху для </a:t>
            </a:r>
            <a:r>
              <a:rPr lang="ru-RU" dirty="0" err="1">
                <a:solidFill>
                  <a:schemeClr val="bg1"/>
                </a:solidFill>
              </a:rPr>
              <a:t>дітей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78E67-BD17-4F2B-B59D-BF641B226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948" y="815926"/>
            <a:ext cx="4575077" cy="505306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71DEB4-CA55-4FCA-A5B6-2315983484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F60AA35F-C901-4CC0-83CD-FD18C9A269E7}"/>
              </a:ext>
            </a:extLst>
          </p:cNvPr>
          <p:cNvSpPr/>
          <p:nvPr/>
        </p:nvSpPr>
        <p:spPr>
          <a:xfrm>
            <a:off x="647114" y="2053883"/>
            <a:ext cx="1111348" cy="10550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1ADFFF42-1524-493B-82B9-D3E2A90B9B13}"/>
              </a:ext>
            </a:extLst>
          </p:cNvPr>
          <p:cNvSpPr/>
          <p:nvPr/>
        </p:nvSpPr>
        <p:spPr>
          <a:xfrm>
            <a:off x="647114" y="4986997"/>
            <a:ext cx="1111348" cy="1055077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AC696403-9478-4F23-8C2A-F9C66608234B}"/>
              </a:ext>
            </a:extLst>
          </p:cNvPr>
          <p:cNvSpPr/>
          <p:nvPr/>
        </p:nvSpPr>
        <p:spPr>
          <a:xfrm>
            <a:off x="647114" y="3629464"/>
            <a:ext cx="1111348" cy="1055077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AA0AF7-6BB4-4C6F-8F82-00CC1BF66F6E}"/>
              </a:ext>
            </a:extLst>
          </p:cNvPr>
          <p:cNvSpPr txBox="1"/>
          <p:nvPr/>
        </p:nvSpPr>
        <p:spPr>
          <a:xfrm>
            <a:off x="1758462" y="2222695"/>
            <a:ext cx="282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червоний</a:t>
            </a:r>
            <a:r>
              <a:rPr lang="ru-RU" dirty="0">
                <a:solidFill>
                  <a:schemeClr val="bg1"/>
                </a:solidFill>
              </a:rPr>
              <a:t> сигнал </a:t>
            </a:r>
            <a:r>
              <a:rPr lang="ru-RU" dirty="0" err="1">
                <a:solidFill>
                  <a:schemeClr val="bg1"/>
                </a:solidFill>
              </a:rPr>
              <a:t>світлофора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забороняє</a:t>
            </a:r>
            <a:r>
              <a:rPr lang="ru-RU" dirty="0">
                <a:solidFill>
                  <a:schemeClr val="bg1"/>
                </a:solidFill>
              </a:rPr>
              <a:t> рух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F5406A-24F8-4F23-A063-534BA62B6F68}"/>
              </a:ext>
            </a:extLst>
          </p:cNvPr>
          <p:cNvSpPr txBox="1"/>
          <p:nvPr/>
        </p:nvSpPr>
        <p:spPr>
          <a:xfrm>
            <a:off x="1871003" y="3826412"/>
            <a:ext cx="305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Жовтий</a:t>
            </a:r>
            <a:r>
              <a:rPr lang="ru-RU" dirty="0">
                <a:solidFill>
                  <a:schemeClr val="bg1"/>
                </a:solidFill>
              </a:rPr>
              <a:t> –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увага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приготуйся</a:t>
            </a:r>
            <a:r>
              <a:rPr lang="ru-RU" dirty="0">
                <a:solidFill>
                  <a:schemeClr val="bg1"/>
                </a:solidFill>
              </a:rPr>
              <a:t> до руху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D9E103-4024-44B6-84BA-5AAE35F4C946}"/>
              </a:ext>
            </a:extLst>
          </p:cNvPr>
          <p:cNvSpPr txBox="1"/>
          <p:nvPr/>
        </p:nvSpPr>
        <p:spPr>
          <a:xfrm>
            <a:off x="1969477" y="5331655"/>
            <a:ext cx="261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dirty="0" err="1">
                <a:solidFill>
                  <a:schemeClr val="bg1"/>
                </a:solidFill>
              </a:rPr>
              <a:t>Зелений</a:t>
            </a:r>
            <a:r>
              <a:rPr lang="ru-RU" dirty="0">
                <a:solidFill>
                  <a:schemeClr val="bg1"/>
                </a:solidFill>
              </a:rPr>
              <a:t> –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спокій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дозвіл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рухатися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3" grpId="0" animBg="1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41B39-0205-49E1-A809-E44B198ED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94" y="196947"/>
            <a:ext cx="7085818" cy="1171135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b="1" dirty="0" err="1">
                <a:solidFill>
                  <a:schemeClr val="bg1"/>
                </a:solidFill>
              </a:rPr>
              <a:t>Зупинись</a:t>
            </a:r>
            <a:r>
              <a:rPr lang="ru-RU" b="1" dirty="0">
                <a:solidFill>
                  <a:schemeClr val="bg1"/>
                </a:solidFill>
              </a:rPr>
              <a:t>. Подивись. </a:t>
            </a:r>
            <a:r>
              <a:rPr lang="ru-RU" b="1" dirty="0" err="1">
                <a:solidFill>
                  <a:schemeClr val="bg1"/>
                </a:solidFill>
              </a:rPr>
              <a:t>Переходь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9E2898-DA0F-481D-93C3-341CCDDF5F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26" r="7826"/>
          <a:stretch>
            <a:fillRect/>
          </a:stretch>
        </p:blipFill>
        <p:spPr>
          <a:xfrm>
            <a:off x="5213618" y="1368082"/>
            <a:ext cx="6172200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C23587F-4EDA-45FB-ADCD-6387093D9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>
                <a:solidFill>
                  <a:schemeClr val="bg1"/>
                </a:solidFill>
              </a:rPr>
              <a:t>Зупинись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chemeClr val="bg1"/>
                </a:solidFill>
              </a:rPr>
              <a:t>спочатку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подивитися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ліворуч</a:t>
            </a:r>
            <a:r>
              <a:rPr lang="ru-RU" sz="2000" dirty="0">
                <a:solidFill>
                  <a:schemeClr val="bg1"/>
                </a:solidFill>
              </a:rPr>
              <a:t>, у </a:t>
            </a:r>
            <a:r>
              <a:rPr lang="ru-RU" sz="2000" dirty="0" err="1">
                <a:solidFill>
                  <a:schemeClr val="bg1"/>
                </a:solidFill>
              </a:rPr>
              <a:t>бік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транспортних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засобів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наближаються</a:t>
            </a: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 </a:t>
            </a:r>
            <a:r>
              <a:rPr lang="ru-RU" sz="2000" dirty="0" err="1">
                <a:solidFill>
                  <a:schemeClr val="bg1"/>
                </a:solidFill>
              </a:rPr>
              <a:t>дійшовши</a:t>
            </a:r>
            <a:r>
              <a:rPr lang="ru-RU" sz="2000" dirty="0">
                <a:solidFill>
                  <a:schemeClr val="bg1"/>
                </a:solidFill>
              </a:rPr>
              <a:t> до </a:t>
            </a:r>
            <a:r>
              <a:rPr lang="ru-RU" sz="2000" dirty="0" err="1">
                <a:solidFill>
                  <a:schemeClr val="bg1"/>
                </a:solidFill>
              </a:rPr>
              <a:t>середини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зупинитися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потім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подивитися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праворуч</a:t>
            </a:r>
            <a:r>
              <a:rPr lang="ru-RU" sz="2000" dirty="0">
                <a:solidFill>
                  <a:schemeClr val="bg1"/>
                </a:solidFill>
              </a:rPr>
              <a:t>, і </a:t>
            </a:r>
            <a:r>
              <a:rPr lang="ru-RU" sz="2000" dirty="0" err="1">
                <a:solidFill>
                  <a:schemeClr val="bg1"/>
                </a:solidFill>
              </a:rPr>
              <a:t>якщо</a:t>
            </a:r>
            <a:r>
              <a:rPr lang="ru-RU" sz="2000" dirty="0">
                <a:solidFill>
                  <a:schemeClr val="bg1"/>
                </a:solidFill>
              </a:rPr>
              <a:t> шлях </a:t>
            </a:r>
            <a:r>
              <a:rPr lang="ru-RU" sz="2000" dirty="0" err="1">
                <a:solidFill>
                  <a:schemeClr val="bg1"/>
                </a:solidFill>
              </a:rPr>
              <a:t>вільний</a:t>
            </a:r>
            <a:r>
              <a:rPr lang="ru-RU" sz="2000" dirty="0">
                <a:solidFill>
                  <a:schemeClr val="bg1"/>
                </a:solidFill>
              </a:rPr>
              <a:t>, то </a:t>
            </a:r>
            <a:r>
              <a:rPr lang="ru-RU" sz="2000" dirty="0" err="1">
                <a:solidFill>
                  <a:schemeClr val="bg1"/>
                </a:solidFill>
              </a:rPr>
              <a:t>можна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закінчити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перехід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457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320D0-D12C-4089-AA1D-59D65CFC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3643"/>
            <a:ext cx="5673554" cy="104804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Будь </a:t>
            </a:r>
            <a:r>
              <a:rPr lang="ru-RU" b="1" dirty="0" err="1">
                <a:solidFill>
                  <a:schemeClr val="bg1"/>
                </a:solidFill>
              </a:rPr>
              <a:t>уважним</a:t>
            </a:r>
            <a:r>
              <a:rPr lang="ru-RU" b="1" dirty="0">
                <a:solidFill>
                  <a:schemeClr val="bg1"/>
                </a:solidFill>
              </a:rPr>
              <a:t> — </a:t>
            </a:r>
            <a:r>
              <a:rPr lang="ru-RU" b="1" dirty="0" err="1">
                <a:solidFill>
                  <a:schemeClr val="bg1"/>
                </a:solidFill>
              </a:rPr>
              <a:t>слухай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8EE92-071E-477F-B78F-5E85476103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16" b="2816"/>
          <a:stretch>
            <a:fillRect/>
          </a:stretch>
        </p:blipFill>
        <p:spPr>
          <a:xfrm>
            <a:off x="5748143" y="1662553"/>
            <a:ext cx="6172200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1BBA962-C374-4209-A405-B3419FBF7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ru-RU" sz="2400" dirty="0">
                <a:solidFill>
                  <a:schemeClr val="bg1"/>
                </a:solidFill>
              </a:rPr>
              <a:t>· не </a:t>
            </a:r>
            <a:r>
              <a:rPr lang="ru-RU" sz="2400" dirty="0" err="1">
                <a:solidFill>
                  <a:schemeClr val="bg1"/>
                </a:solidFill>
              </a:rPr>
              <a:t>розмовляти</a:t>
            </a:r>
            <a:r>
              <a:rPr lang="ru-RU" sz="2400" dirty="0">
                <a:solidFill>
                  <a:schemeClr val="bg1"/>
                </a:solidFill>
              </a:rPr>
              <a:t> по телефону </a:t>
            </a:r>
            <a:r>
              <a:rPr lang="ru-RU" sz="2400" dirty="0" err="1">
                <a:solidFill>
                  <a:schemeClr val="bg1"/>
                </a:solidFill>
              </a:rPr>
              <a:t>під</a:t>
            </a:r>
            <a:r>
              <a:rPr lang="ru-RU" sz="2400" dirty="0">
                <a:solidFill>
                  <a:schemeClr val="bg1"/>
                </a:solidFill>
              </a:rPr>
              <a:t> час переходу;</a:t>
            </a:r>
          </a:p>
          <a:p>
            <a:pPr fontAlgn="base"/>
            <a:r>
              <a:rPr lang="ru-RU" sz="2400" dirty="0">
                <a:solidFill>
                  <a:schemeClr val="bg1"/>
                </a:solidFill>
              </a:rPr>
              <a:t>· </a:t>
            </a:r>
            <a:r>
              <a:rPr lang="ru-RU" sz="2400" dirty="0" err="1">
                <a:solidFill>
                  <a:schemeClr val="bg1"/>
                </a:solidFill>
              </a:rPr>
              <a:t>обов’язково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знімати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навушники</a:t>
            </a:r>
            <a:r>
              <a:rPr lang="ru-RU" sz="2400" dirty="0">
                <a:solidFill>
                  <a:schemeClr val="bg1"/>
                </a:solidFill>
              </a:rPr>
              <a:t> перед «зеброю»;</a:t>
            </a:r>
          </a:p>
          <a:p>
            <a:pPr fontAlgn="base"/>
            <a:r>
              <a:rPr lang="ru-RU" sz="2400" dirty="0">
                <a:solidFill>
                  <a:schemeClr val="bg1"/>
                </a:solidFill>
              </a:rPr>
              <a:t>· </a:t>
            </a:r>
            <a:r>
              <a:rPr lang="ru-RU" sz="2400" dirty="0" err="1">
                <a:solidFill>
                  <a:schemeClr val="bg1"/>
                </a:solidFill>
              </a:rPr>
              <a:t>подивитись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звідки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наближаються</a:t>
            </a:r>
            <a:r>
              <a:rPr lang="ru-RU" sz="2400" dirty="0">
                <a:solidFill>
                  <a:schemeClr val="bg1"/>
                </a:solidFill>
              </a:rPr>
              <a:t> авто;</a:t>
            </a:r>
          </a:p>
          <a:p>
            <a:pPr fontAlgn="base"/>
            <a:r>
              <a:rPr lang="ru-RU" sz="2400" dirty="0">
                <a:solidFill>
                  <a:schemeClr val="bg1"/>
                </a:solidFill>
              </a:rPr>
              <a:t>· </a:t>
            </a:r>
            <a:r>
              <a:rPr lang="ru-RU" sz="2400" dirty="0" err="1">
                <a:solidFill>
                  <a:schemeClr val="bg1"/>
                </a:solidFill>
              </a:rPr>
              <a:t>впевнитись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водій</a:t>
            </a:r>
            <a:r>
              <a:rPr lang="ru-RU" sz="2400" dirty="0">
                <a:solidFill>
                  <a:schemeClr val="bg1"/>
                </a:solidFill>
              </a:rPr>
              <a:t> вас </a:t>
            </a:r>
            <a:r>
              <a:rPr lang="ru-RU" sz="2400" dirty="0" err="1">
                <a:solidFill>
                  <a:schemeClr val="bg1"/>
                </a:solidFill>
              </a:rPr>
              <a:t>побачив</a:t>
            </a:r>
            <a:r>
              <a:rPr lang="ru-RU" sz="2400" dirty="0">
                <a:solidFill>
                  <a:schemeClr val="bg1"/>
                </a:solidFill>
              </a:rPr>
              <a:t>;</a:t>
            </a:r>
          </a:p>
          <a:p>
            <a:pPr fontAlgn="base"/>
            <a:r>
              <a:rPr lang="ru-RU" sz="2400" dirty="0">
                <a:solidFill>
                  <a:schemeClr val="bg1"/>
                </a:solidFill>
              </a:rPr>
              <a:t>· </a:t>
            </a:r>
            <a:r>
              <a:rPr lang="ru-RU" sz="2400" dirty="0" err="1">
                <a:solidFill>
                  <a:schemeClr val="bg1"/>
                </a:solidFill>
              </a:rPr>
              <a:t>спокійно</a:t>
            </a:r>
            <a:r>
              <a:rPr lang="ru-RU" sz="2400" dirty="0">
                <a:solidFill>
                  <a:schemeClr val="bg1"/>
                </a:solidFill>
              </a:rPr>
              <a:t> перейти дорогу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416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5F0BE-2106-486D-9833-765D5BB7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616089" cy="1033975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Не </a:t>
            </a:r>
            <a:r>
              <a:rPr lang="ru-RU" sz="4400" b="1" dirty="0" err="1">
                <a:solidFill>
                  <a:schemeClr val="bg1"/>
                </a:solidFill>
              </a:rPr>
              <a:t>бігай</a:t>
            </a:r>
            <a:r>
              <a:rPr lang="ru-RU" sz="4400" b="1" dirty="0">
                <a:solidFill>
                  <a:schemeClr val="bg1"/>
                </a:solidFill>
              </a:rPr>
              <a:t> через дорогу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2BFD08-16DF-4363-9FE6-17D07A951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49462"/>
            <a:ext cx="3932237" cy="381158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Не </a:t>
            </a:r>
            <a:r>
              <a:rPr lang="ru-RU" sz="2400" dirty="0" err="1">
                <a:solidFill>
                  <a:schemeClr val="bg1"/>
                </a:solidFill>
              </a:rPr>
              <a:t>бігай</a:t>
            </a:r>
            <a:r>
              <a:rPr lang="ru-RU" sz="2400" dirty="0">
                <a:solidFill>
                  <a:schemeClr val="bg1"/>
                </a:solidFill>
              </a:rPr>
              <a:t> через </a:t>
            </a:r>
            <a:r>
              <a:rPr lang="ru-RU" sz="2400" dirty="0" err="1">
                <a:solidFill>
                  <a:schemeClr val="bg1"/>
                </a:solidFill>
              </a:rPr>
              <a:t>дорогу!Будь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терплячим</a:t>
            </a:r>
            <a:r>
              <a:rPr lang="ru-RU" sz="2400" dirty="0">
                <a:solidFill>
                  <a:schemeClr val="bg1"/>
                </a:solidFill>
              </a:rPr>
              <a:t>, не </a:t>
            </a:r>
            <a:r>
              <a:rPr lang="ru-RU" sz="2400" dirty="0" err="1">
                <a:solidFill>
                  <a:schemeClr val="bg1"/>
                </a:solidFill>
              </a:rPr>
              <a:t>перебігай</a:t>
            </a:r>
            <a:r>
              <a:rPr lang="ru-RU" sz="2400" dirty="0">
                <a:solidFill>
                  <a:schemeClr val="bg1"/>
                </a:solidFill>
              </a:rPr>
              <a:t> через </a:t>
            </a:r>
            <a:r>
              <a:rPr lang="ru-RU" sz="2400" dirty="0" err="1">
                <a:solidFill>
                  <a:schemeClr val="bg1"/>
                </a:solidFill>
              </a:rPr>
              <a:t>вулицю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щоб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дістатися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іншої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сторони</a:t>
            </a:r>
            <a:r>
              <a:rPr lang="ru-RU" sz="2400" dirty="0">
                <a:solidFill>
                  <a:schemeClr val="bg1"/>
                </a:solidFill>
              </a:rPr>
              <a:t>. Не </a:t>
            </a:r>
            <a:r>
              <a:rPr lang="ru-RU" sz="2400" dirty="0" err="1">
                <a:solidFill>
                  <a:schemeClr val="bg1"/>
                </a:solidFill>
              </a:rPr>
              <a:t>бігай</a:t>
            </a:r>
            <a:r>
              <a:rPr lang="ru-RU" sz="2400" dirty="0">
                <a:solidFill>
                  <a:schemeClr val="bg1"/>
                </a:solidFill>
              </a:rPr>
              <a:t> дорогою </a:t>
            </a:r>
            <a:r>
              <a:rPr lang="ru-RU" sz="2400" dirty="0" err="1">
                <a:solidFill>
                  <a:schemeClr val="bg1"/>
                </a:solidFill>
              </a:rPr>
              <a:t>під</a:t>
            </a:r>
            <a:r>
              <a:rPr lang="ru-RU" sz="2400" dirty="0">
                <a:solidFill>
                  <a:schemeClr val="bg1"/>
                </a:solidFill>
              </a:rPr>
              <a:t> час </a:t>
            </a:r>
            <a:r>
              <a:rPr lang="ru-RU" sz="2400" dirty="0" err="1">
                <a:solidFill>
                  <a:schemeClr val="bg1"/>
                </a:solidFill>
              </a:rPr>
              <a:t>гри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Бігати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проїжджій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частині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неприпустимо</a:t>
            </a:r>
            <a:r>
              <a:rPr lang="ru-RU" sz="24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F4700-5969-4B1D-BF44-B4934CC1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612" y="1314011"/>
            <a:ext cx="5943600" cy="46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56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CE238-49EC-4AB6-88D5-A21ADE1F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757960" cy="1160585"/>
          </a:xfrm>
        </p:spPr>
        <p:txBody>
          <a:bodyPr/>
          <a:lstStyle/>
          <a:p>
            <a:r>
              <a:rPr lang="ru-RU" b="1" dirty="0" err="1">
                <a:solidFill>
                  <a:schemeClr val="bg1"/>
                </a:solidFill>
              </a:rPr>
              <a:t>Завжди</a:t>
            </a:r>
            <a:r>
              <a:rPr lang="ru-RU" b="1" dirty="0">
                <a:solidFill>
                  <a:schemeClr val="bg1"/>
                </a:solidFill>
              </a:rPr>
              <a:t> ходи по тротуарах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840BEF-BBFC-4E1F-B005-406DAD416E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878" r="15878"/>
          <a:stretch>
            <a:fillRect/>
          </a:stretch>
        </p:blipFill>
        <p:spPr>
          <a:xfrm>
            <a:off x="5180013" y="1719263"/>
            <a:ext cx="6172200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94FFFC4-6B6D-4F47-BFEA-D81EA0A19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Завжди</a:t>
            </a:r>
            <a:r>
              <a:rPr lang="ru-RU" sz="2400" dirty="0">
                <a:solidFill>
                  <a:schemeClr val="bg1"/>
                </a:solidFill>
              </a:rPr>
              <a:t> ходи по </a:t>
            </a:r>
            <a:r>
              <a:rPr lang="ru-RU" sz="2400" dirty="0" err="1">
                <a:solidFill>
                  <a:schemeClr val="bg1"/>
                </a:solidFill>
              </a:rPr>
              <a:t>тротуарах!Рухатися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можна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лише</a:t>
            </a:r>
            <a:r>
              <a:rPr lang="ru-RU" sz="2400" dirty="0">
                <a:solidFill>
                  <a:schemeClr val="bg1"/>
                </a:solidFill>
              </a:rPr>
              <a:t> по тротуарах, </a:t>
            </a:r>
            <a:r>
              <a:rPr lang="ru-RU" sz="2400" dirty="0" err="1">
                <a:solidFill>
                  <a:schemeClr val="bg1"/>
                </a:solidFill>
              </a:rPr>
              <a:t>тримаючись</a:t>
            </a:r>
            <a:r>
              <a:rPr lang="ru-RU" sz="2400" dirty="0">
                <a:solidFill>
                  <a:schemeClr val="bg1"/>
                </a:solidFill>
              </a:rPr>
              <a:t> правого боку, </a:t>
            </a:r>
            <a:r>
              <a:rPr lang="ru-RU" sz="2400" dirty="0" err="1">
                <a:solidFill>
                  <a:schemeClr val="bg1"/>
                </a:solidFill>
              </a:rPr>
              <a:t>щоб</a:t>
            </a:r>
            <a:r>
              <a:rPr lang="ru-RU" sz="2400" dirty="0">
                <a:solidFill>
                  <a:schemeClr val="bg1"/>
                </a:solidFill>
              </a:rPr>
              <a:t> не </a:t>
            </a:r>
            <a:r>
              <a:rPr lang="ru-RU" sz="2400" dirty="0" err="1">
                <a:solidFill>
                  <a:schemeClr val="bg1"/>
                </a:solidFill>
              </a:rPr>
              <a:t>заважати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зустрічним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пішоходам</a:t>
            </a:r>
            <a:r>
              <a:rPr lang="ru-RU" sz="2400" dirty="0">
                <a:solidFill>
                  <a:schemeClr val="bg1"/>
                </a:solidFill>
              </a:rPr>
              <a:t>. Будьте прикладом для них.</a:t>
            </a:r>
          </a:p>
        </p:txBody>
      </p:sp>
    </p:spTree>
    <p:extLst>
      <p:ext uri="{BB962C8B-B14F-4D97-AF65-F5344CB8AC3E}">
        <p14:creationId xmlns:p14="http://schemas.microsoft.com/office/powerpoint/2010/main" val="28646472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20473-A726-44F4-962F-0902D91A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334735" cy="654148"/>
          </a:xfrm>
        </p:spPr>
        <p:txBody>
          <a:bodyPr/>
          <a:lstStyle/>
          <a:p>
            <a:r>
              <a:rPr lang="ru-RU" b="1" dirty="0" err="1">
                <a:solidFill>
                  <a:schemeClr val="bg1"/>
                </a:solidFill>
              </a:rPr>
              <a:t>Перехід</a:t>
            </a:r>
            <a:r>
              <a:rPr lang="ru-RU" b="1" dirty="0">
                <a:solidFill>
                  <a:schemeClr val="bg1"/>
                </a:solidFill>
              </a:rPr>
              <a:t> дороги в </a:t>
            </a:r>
            <a:r>
              <a:rPr lang="ru-RU" b="1" dirty="0" err="1">
                <a:solidFill>
                  <a:schemeClr val="bg1"/>
                </a:solidFill>
              </a:rPr>
              <a:t>темний</a:t>
            </a:r>
            <a:r>
              <a:rPr lang="ru-RU" b="1" dirty="0">
                <a:solidFill>
                  <a:schemeClr val="bg1"/>
                </a:solidFill>
              </a:rPr>
              <a:t> час </a:t>
            </a:r>
            <a:r>
              <a:rPr lang="ru-RU" b="1" dirty="0" err="1">
                <a:solidFill>
                  <a:schemeClr val="bg1"/>
                </a:solidFill>
              </a:rPr>
              <a:t>доби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9445C8-F652-4729-A2A9-FE896734B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61" y="1527174"/>
            <a:ext cx="7310439" cy="487362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63E5F64-5538-4991-9DF0-08C4CC7D2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810" y="1297745"/>
            <a:ext cx="4337122" cy="487362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 темну пору </a:t>
            </a:r>
            <a:r>
              <a:rPr lang="ru-RU" sz="3200" dirty="0" err="1">
                <a:solidFill>
                  <a:schemeClr val="bg1"/>
                </a:solidFill>
              </a:rPr>
              <a:t>доби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пішоходи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зобов’язані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мати</a:t>
            </a:r>
            <a:r>
              <a:rPr lang="ru-RU" sz="3200" dirty="0">
                <a:solidFill>
                  <a:schemeClr val="bg1"/>
                </a:solidFill>
              </a:rPr>
              <a:t> на </a:t>
            </a:r>
            <a:r>
              <a:rPr lang="ru-RU" sz="3200" dirty="0" err="1">
                <a:solidFill>
                  <a:schemeClr val="bg1"/>
                </a:solidFill>
              </a:rPr>
              <a:t>одязі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світлоповертальні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елементи</a:t>
            </a:r>
            <a:r>
              <a:rPr lang="ru-RU" sz="3200" dirty="0">
                <a:solidFill>
                  <a:schemeClr val="bg1"/>
                </a:solidFill>
              </a:rPr>
              <a:t> (</a:t>
            </a:r>
            <a:r>
              <a:rPr lang="ru-RU" sz="3200" dirty="0" err="1">
                <a:solidFill>
                  <a:schemeClr val="bg1"/>
                </a:solidFill>
              </a:rPr>
              <a:t>світловідбивні</a:t>
            </a:r>
            <a:r>
              <a:rPr lang="ru-RU" sz="3200" dirty="0">
                <a:solidFill>
                  <a:schemeClr val="bg1"/>
                </a:solidFill>
              </a:rPr>
              <a:t>).</a:t>
            </a:r>
          </a:p>
          <a:p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76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A6C479-E8B9-4166-86F8-B5A9F46C2C3A}"/>
              </a:ext>
            </a:extLst>
          </p:cNvPr>
          <p:cNvSpPr/>
          <p:nvPr/>
        </p:nvSpPr>
        <p:spPr>
          <a:xfrm>
            <a:off x="262595" y="250094"/>
            <a:ext cx="11666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світлоповертальні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аксесуари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F3694F-F2DB-4BD0-BDAD-0961B1F21E66}"/>
              </a:ext>
            </a:extLst>
          </p:cNvPr>
          <p:cNvSpPr txBox="1"/>
          <p:nvPr/>
        </p:nvSpPr>
        <p:spPr>
          <a:xfrm>
            <a:off x="262595" y="1575582"/>
            <a:ext cx="119294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</a:rPr>
              <a:t>при </a:t>
            </a:r>
            <a:r>
              <a:rPr lang="ru-RU" sz="3200" dirty="0" err="1">
                <a:solidFill>
                  <a:schemeClr val="bg1"/>
                </a:solidFill>
              </a:rPr>
              <a:t>русі</a:t>
            </a:r>
            <a:r>
              <a:rPr lang="ru-RU" sz="3200" dirty="0">
                <a:solidFill>
                  <a:schemeClr val="bg1"/>
                </a:solidFill>
              </a:rPr>
              <a:t> по переходу через дорогу;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</a:rPr>
              <a:t>при </a:t>
            </a:r>
            <a:r>
              <a:rPr lang="ru-RU" sz="3200" dirty="0" err="1">
                <a:solidFill>
                  <a:schemeClr val="bg1"/>
                </a:solidFill>
              </a:rPr>
              <a:t>русі</a:t>
            </a:r>
            <a:r>
              <a:rPr lang="ru-RU" sz="3200" dirty="0">
                <a:solidFill>
                  <a:schemeClr val="bg1"/>
                </a:solidFill>
              </a:rPr>
              <a:t> в </a:t>
            </a:r>
            <a:r>
              <a:rPr lang="ru-RU" sz="3200" dirty="0" err="1">
                <a:solidFill>
                  <a:schemeClr val="bg1"/>
                </a:solidFill>
              </a:rPr>
              <a:t>напрямку</a:t>
            </a:r>
            <a:r>
              <a:rPr lang="ru-RU" sz="3200" dirty="0">
                <a:solidFill>
                  <a:schemeClr val="bg1"/>
                </a:solidFill>
              </a:rPr>
              <a:t> руху </a:t>
            </a:r>
            <a:r>
              <a:rPr lang="ru-RU" sz="3200" dirty="0" err="1">
                <a:solidFill>
                  <a:schemeClr val="bg1"/>
                </a:solidFill>
              </a:rPr>
              <a:t>або</a:t>
            </a:r>
            <a:r>
              <a:rPr lang="ru-RU" sz="3200" dirty="0">
                <a:solidFill>
                  <a:schemeClr val="bg1"/>
                </a:solidFill>
              </a:rPr>
              <a:t> в </a:t>
            </a:r>
            <a:r>
              <a:rPr lang="ru-RU" sz="3200" dirty="0" err="1">
                <a:solidFill>
                  <a:schemeClr val="bg1"/>
                </a:solidFill>
              </a:rPr>
              <a:t>зустрічному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напрямку</a:t>
            </a:r>
            <a:r>
              <a:rPr lang="ru-RU" sz="3200" dirty="0">
                <a:solidFill>
                  <a:schemeClr val="bg1"/>
                </a:solidFill>
              </a:rPr>
              <a:t> в межах </a:t>
            </a:r>
            <a:r>
              <a:rPr lang="ru-RU" sz="3200" dirty="0" err="1">
                <a:solidFill>
                  <a:schemeClr val="bg1"/>
                </a:solidFill>
              </a:rPr>
              <a:t>міста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або</a:t>
            </a:r>
            <a:r>
              <a:rPr lang="ru-RU" sz="3200" dirty="0">
                <a:solidFill>
                  <a:schemeClr val="bg1"/>
                </a:solidFill>
              </a:rPr>
              <a:t> за межами в </a:t>
            </a:r>
            <a:r>
              <a:rPr lang="ru-RU" sz="3200" dirty="0" err="1">
                <a:solidFill>
                  <a:schemeClr val="bg1"/>
                </a:solidFill>
              </a:rPr>
              <a:t>темний</a:t>
            </a:r>
            <a:r>
              <a:rPr lang="ru-RU" sz="3200" dirty="0">
                <a:solidFill>
                  <a:schemeClr val="bg1"/>
                </a:solidFill>
              </a:rPr>
              <a:t> час </a:t>
            </a:r>
            <a:r>
              <a:rPr lang="ru-RU" sz="3200" dirty="0" err="1">
                <a:solidFill>
                  <a:schemeClr val="bg1"/>
                </a:solidFill>
              </a:rPr>
              <a:t>доби</a:t>
            </a:r>
            <a:endParaRPr lang="ru-RU" sz="32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</a:rPr>
              <a:t>при </a:t>
            </a:r>
            <a:r>
              <a:rPr lang="ru-RU" sz="3200" dirty="0" err="1">
                <a:solidFill>
                  <a:schemeClr val="bg1"/>
                </a:solidFill>
              </a:rPr>
              <a:t>русі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вздовж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узбіччя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або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близько</a:t>
            </a:r>
            <a:r>
              <a:rPr lang="ru-RU" sz="3200" dirty="0">
                <a:solidFill>
                  <a:schemeClr val="bg1"/>
                </a:solidFill>
              </a:rPr>
              <a:t> до </a:t>
            </a:r>
            <a:r>
              <a:rPr lang="ru-RU" sz="3200" dirty="0" err="1">
                <a:solidFill>
                  <a:schemeClr val="bg1"/>
                </a:solidFill>
              </a:rPr>
              <a:t>нього</a:t>
            </a:r>
            <a:r>
              <a:rPr lang="ru-RU" sz="3200" dirty="0">
                <a:solidFill>
                  <a:schemeClr val="bg1"/>
                </a:solidFill>
              </a:rPr>
              <a:t> в </a:t>
            </a:r>
            <a:r>
              <a:rPr lang="ru-RU" sz="3200" dirty="0" err="1">
                <a:solidFill>
                  <a:schemeClr val="bg1"/>
                </a:solidFill>
              </a:rPr>
              <a:t>денний</a:t>
            </a:r>
            <a:r>
              <a:rPr lang="ru-RU" sz="3200" dirty="0">
                <a:solidFill>
                  <a:schemeClr val="bg1"/>
                </a:solidFill>
              </a:rPr>
              <a:t> час </a:t>
            </a:r>
            <a:r>
              <a:rPr lang="ru-RU" sz="3200" dirty="0" err="1">
                <a:solidFill>
                  <a:schemeClr val="bg1"/>
                </a:solidFill>
              </a:rPr>
              <a:t>доби</a:t>
            </a:r>
            <a:r>
              <a:rPr lang="ru-RU" sz="3200" dirty="0">
                <a:solidFill>
                  <a:schemeClr val="bg1"/>
                </a:solidFill>
              </a:rPr>
              <a:t>, коли </a:t>
            </a:r>
            <a:r>
              <a:rPr lang="ru-RU" sz="3200" dirty="0" err="1">
                <a:solidFill>
                  <a:schemeClr val="bg1"/>
                </a:solidFill>
              </a:rPr>
              <a:t>погана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видимість</a:t>
            </a:r>
            <a:r>
              <a:rPr lang="ru-RU" sz="3200" dirty="0">
                <a:solidFill>
                  <a:schemeClr val="bg1"/>
                </a:solidFill>
              </a:rPr>
              <a:t>, туман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5709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6095A2-929F-421C-9E07-9574A955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7" y="261937"/>
            <a:ext cx="549592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5030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powerpointbase.com-936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powerpointbase.com-936</Template>
  <TotalTime>105</TotalTime>
  <Words>248</Words>
  <Application>Microsoft Office PowerPoint</Application>
  <PresentationFormat>Широкоэкранный</PresentationFormat>
  <Paragraphs>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powerpointbase.com-936</vt:lpstr>
      <vt:lpstr>Презентация PowerPoint</vt:lpstr>
      <vt:lpstr>Правила дорожнього руху для дітей </vt:lpstr>
      <vt:lpstr> Зупинись. Подивись. Переходь</vt:lpstr>
      <vt:lpstr>Будь уважним — слухай</vt:lpstr>
      <vt:lpstr>Не бігай через дорогу</vt:lpstr>
      <vt:lpstr>Завжди ходи по тротуарах</vt:lpstr>
      <vt:lpstr>Перехід дороги в темний час доби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Worker</dc:creator>
  <cp:lastModifiedBy>Worker</cp:lastModifiedBy>
  <cp:revision>10</cp:revision>
  <dcterms:created xsi:type="dcterms:W3CDTF">2023-11-10T10:03:19Z</dcterms:created>
  <dcterms:modified xsi:type="dcterms:W3CDTF">2023-11-17T10:29:55Z</dcterms:modified>
</cp:coreProperties>
</file>