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6"/>
  </p:notesMasterIdLst>
  <p:sldIdLst>
    <p:sldId id="260" r:id="rId2"/>
    <p:sldId id="286" r:id="rId3"/>
    <p:sldId id="287" r:id="rId4"/>
    <p:sldId id="262" r:id="rId5"/>
    <p:sldId id="288" r:id="rId6"/>
    <p:sldId id="274" r:id="rId7"/>
    <p:sldId id="264" r:id="rId8"/>
    <p:sldId id="289" r:id="rId9"/>
    <p:sldId id="275" r:id="rId10"/>
    <p:sldId id="280" r:id="rId11"/>
    <p:sldId id="281" r:id="rId12"/>
    <p:sldId id="284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DBE1C-BCDF-4EC8-8F6A-6372ACC11DC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CBF570-6DBA-4E9E-8F56-1027FF94FCEB}">
      <dgm:prSet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планування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перехресть</a:t>
          </a:r>
          <a:r>
            <a:rPr lang="ru-RU" sz="2000" b="1" dirty="0">
              <a:solidFill>
                <a:schemeClr val="tx1"/>
              </a:solidFill>
            </a:rPr>
            <a:t> і </a:t>
          </a:r>
          <a:r>
            <a:rPr lang="ru-RU" sz="2000" b="1" dirty="0" err="1">
              <a:solidFill>
                <a:schemeClr val="tx1"/>
              </a:solidFill>
            </a:rPr>
            <a:t>доріг</a:t>
          </a:r>
          <a:endParaRPr lang="ru-RU" sz="2000" b="1" dirty="0">
            <a:solidFill>
              <a:schemeClr val="tx1"/>
            </a:solidFill>
          </a:endParaRPr>
        </a:p>
      </dgm:t>
    </dgm:pt>
    <dgm:pt modelId="{62DCBC59-94C6-4B24-929F-601EAC1366DF}" type="parTrans" cxnId="{E7335FC2-6C0F-4C17-BA2F-9441C4CD2EF9}">
      <dgm:prSet/>
      <dgm:spPr/>
      <dgm:t>
        <a:bodyPr/>
        <a:lstStyle/>
        <a:p>
          <a:endParaRPr lang="ru-RU"/>
        </a:p>
      </dgm:t>
    </dgm:pt>
    <dgm:pt modelId="{50CB76B4-08A5-47AF-B95D-2E311BF4F135}" type="sibTrans" cxnId="{E7335FC2-6C0F-4C17-BA2F-9441C4CD2EF9}">
      <dgm:prSet/>
      <dgm:spPr/>
      <dgm:t>
        <a:bodyPr/>
        <a:lstStyle/>
        <a:p>
          <a:endParaRPr lang="ru-RU"/>
        </a:p>
      </dgm:t>
    </dgm:pt>
    <dgm:pt modelId="{6A34EEA0-D846-4C8B-B3D0-F1695E8B6666}">
      <dgm:prSet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спорудження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острівців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безпеки</a:t>
          </a:r>
          <a:r>
            <a:rPr lang="ru-RU" sz="2000" b="1" dirty="0">
              <a:solidFill>
                <a:schemeClr val="tx1"/>
              </a:solidFill>
            </a:rPr>
            <a:t> </a:t>
          </a:r>
        </a:p>
      </dgm:t>
    </dgm:pt>
    <dgm:pt modelId="{DEE164BA-0316-4A91-B848-14338E8029C1}" type="parTrans" cxnId="{02F90FC7-F265-4CEF-9090-55DD1CD67361}">
      <dgm:prSet/>
      <dgm:spPr/>
      <dgm:t>
        <a:bodyPr/>
        <a:lstStyle/>
        <a:p>
          <a:endParaRPr lang="ru-RU"/>
        </a:p>
      </dgm:t>
    </dgm:pt>
    <dgm:pt modelId="{A815D386-B4CA-4E6F-9086-5BB3EE7514BB}" type="sibTrans" cxnId="{02F90FC7-F265-4CEF-9090-55DD1CD67361}">
      <dgm:prSet/>
      <dgm:spPr/>
      <dgm:t>
        <a:bodyPr/>
        <a:lstStyle/>
        <a:p>
          <a:endParaRPr lang="ru-RU"/>
        </a:p>
      </dgm:t>
    </dgm:pt>
    <dgm:pt modelId="{FC80DA90-6E1C-4F07-9F5F-3681185759E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обладнання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зупинок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громадського</a:t>
          </a:r>
          <a:r>
            <a:rPr lang="ru-RU" sz="2000" b="1" dirty="0">
              <a:solidFill>
                <a:schemeClr val="tx1"/>
              </a:solidFill>
            </a:rPr>
            <a:t> транспорту</a:t>
          </a:r>
        </a:p>
      </dgm:t>
    </dgm:pt>
    <dgm:pt modelId="{EE136374-FB55-4870-9E5F-BC553299E2EC}" type="parTrans" cxnId="{4C9A838B-8A80-4084-AC35-3EBFE1BA9DA3}">
      <dgm:prSet/>
      <dgm:spPr/>
      <dgm:t>
        <a:bodyPr/>
        <a:lstStyle/>
        <a:p>
          <a:endParaRPr lang="ru-RU"/>
        </a:p>
      </dgm:t>
    </dgm:pt>
    <dgm:pt modelId="{641FE92E-C30B-4D75-83EE-07CF4512711C}" type="sibTrans" cxnId="{4C9A838B-8A80-4084-AC35-3EBFE1BA9DA3}">
      <dgm:prSet/>
      <dgm:spPr/>
      <dgm:t>
        <a:bodyPr/>
        <a:lstStyle/>
        <a:p>
          <a:endParaRPr lang="ru-RU"/>
        </a:p>
      </dgm:t>
    </dgm:pt>
    <dgm:pt modelId="{46349A50-D5CC-4935-AAB6-F62042D2D291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установка </a:t>
          </a:r>
          <a:r>
            <a:rPr lang="ru-RU" sz="2000" b="1" dirty="0" err="1">
              <a:solidFill>
                <a:schemeClr val="tx1"/>
              </a:solidFill>
            </a:rPr>
            <a:t>дорожніх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знаків</a:t>
          </a:r>
          <a:r>
            <a:rPr lang="ru-RU" sz="2000" b="1" dirty="0">
              <a:solidFill>
                <a:schemeClr val="tx1"/>
              </a:solidFill>
            </a:rPr>
            <a:t>  </a:t>
          </a:r>
          <a:r>
            <a:rPr lang="ru-RU" sz="2000" b="1" dirty="0" err="1">
              <a:solidFill>
                <a:schemeClr val="tx1"/>
              </a:solidFill>
            </a:rPr>
            <a:t>світлофорів</a:t>
          </a:r>
          <a:r>
            <a:rPr lang="ru-RU" sz="2000" b="1" dirty="0">
              <a:solidFill>
                <a:schemeClr val="tx1"/>
              </a:solidFill>
            </a:rPr>
            <a:t>, </a:t>
          </a:r>
        </a:p>
      </dgm:t>
    </dgm:pt>
    <dgm:pt modelId="{F5DD0633-64C9-4CBF-8387-F956D18553C7}" type="parTrans" cxnId="{FB6939E3-7D37-46F2-BB15-2B469013750F}">
      <dgm:prSet/>
      <dgm:spPr/>
      <dgm:t>
        <a:bodyPr/>
        <a:lstStyle/>
        <a:p>
          <a:endParaRPr lang="ru-RU"/>
        </a:p>
      </dgm:t>
    </dgm:pt>
    <dgm:pt modelId="{57E8B6B8-DFD3-42F3-B708-A3DAFAA4D673}" type="sibTrans" cxnId="{FB6939E3-7D37-46F2-BB15-2B469013750F}">
      <dgm:prSet/>
      <dgm:spPr/>
      <dgm:t>
        <a:bodyPr/>
        <a:lstStyle/>
        <a:p>
          <a:endParaRPr lang="ru-RU"/>
        </a:p>
      </dgm:t>
    </dgm:pt>
    <dgm:pt modelId="{4DB375CF-EB7B-48ED-9502-4C1C8AFD6038}">
      <dgm:prSet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розробка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графіків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руху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громадського</a:t>
          </a:r>
          <a:r>
            <a:rPr lang="ru-RU" sz="2000" b="1" dirty="0">
              <a:solidFill>
                <a:schemeClr val="tx1"/>
              </a:solidFill>
            </a:rPr>
            <a:t> транспорту  </a:t>
          </a:r>
        </a:p>
      </dgm:t>
    </dgm:pt>
    <dgm:pt modelId="{CE22951D-B36C-408E-8FB9-DF61AD69939D}" type="parTrans" cxnId="{04CDCC30-226B-4D6D-B1FE-C64A457C3E7A}">
      <dgm:prSet/>
      <dgm:spPr/>
      <dgm:t>
        <a:bodyPr/>
        <a:lstStyle/>
        <a:p>
          <a:endParaRPr lang="ru-RU"/>
        </a:p>
      </dgm:t>
    </dgm:pt>
    <dgm:pt modelId="{F33E12AB-F4CE-49A3-A2EA-A6A94D77F7D4}" type="sibTrans" cxnId="{04CDCC30-226B-4D6D-B1FE-C64A457C3E7A}">
      <dgm:prSet/>
      <dgm:spPr/>
      <dgm:t>
        <a:bodyPr/>
        <a:lstStyle/>
        <a:p>
          <a:endParaRPr lang="ru-RU"/>
        </a:p>
      </dgm:t>
    </dgm:pt>
    <dgm:pt modelId="{B10746D3-CD07-4602-80EB-67415422694E}" type="pres">
      <dgm:prSet presAssocID="{B87DBE1C-BCDF-4EC8-8F6A-6372ACC11DC7}" presName="linear" presStyleCnt="0">
        <dgm:presLayoutVars>
          <dgm:dir/>
          <dgm:animLvl val="lvl"/>
          <dgm:resizeHandles val="exact"/>
        </dgm:presLayoutVars>
      </dgm:prSet>
      <dgm:spPr/>
    </dgm:pt>
    <dgm:pt modelId="{CBEF74F2-FBBD-4841-A01A-B0561200147E}" type="pres">
      <dgm:prSet presAssocID="{98CBF570-6DBA-4E9E-8F56-1027FF94FCEB}" presName="parentLin" presStyleCnt="0"/>
      <dgm:spPr/>
    </dgm:pt>
    <dgm:pt modelId="{1FA3CA4D-3E69-4FB0-BF38-0C6523431922}" type="pres">
      <dgm:prSet presAssocID="{98CBF570-6DBA-4E9E-8F56-1027FF94FCEB}" presName="parentLeftMargin" presStyleLbl="node1" presStyleIdx="0" presStyleCnt="5"/>
      <dgm:spPr/>
    </dgm:pt>
    <dgm:pt modelId="{CB22C222-2B7B-46F1-9C1B-83460EF23A26}" type="pres">
      <dgm:prSet presAssocID="{98CBF570-6DBA-4E9E-8F56-1027FF94FCEB}" presName="parentText" presStyleLbl="node1" presStyleIdx="0" presStyleCnt="5" custScaleX="128674">
        <dgm:presLayoutVars>
          <dgm:chMax val="0"/>
          <dgm:bulletEnabled val="1"/>
        </dgm:presLayoutVars>
      </dgm:prSet>
      <dgm:spPr/>
    </dgm:pt>
    <dgm:pt modelId="{B92EF7AF-D7FC-46D2-8157-E873A8836E9E}" type="pres">
      <dgm:prSet presAssocID="{98CBF570-6DBA-4E9E-8F56-1027FF94FCEB}" presName="negativeSpace" presStyleCnt="0"/>
      <dgm:spPr/>
    </dgm:pt>
    <dgm:pt modelId="{BB79E9C2-A52B-43BC-B34A-4D27FEC188C1}" type="pres">
      <dgm:prSet presAssocID="{98CBF570-6DBA-4E9E-8F56-1027FF94FCEB}" presName="childText" presStyleLbl="conFgAcc1" presStyleIdx="0" presStyleCnt="5">
        <dgm:presLayoutVars>
          <dgm:bulletEnabled val="1"/>
        </dgm:presLayoutVars>
      </dgm:prSet>
      <dgm:spPr/>
    </dgm:pt>
    <dgm:pt modelId="{05B77BED-207F-4E07-8A15-DC6A3FD45670}" type="pres">
      <dgm:prSet presAssocID="{50CB76B4-08A5-47AF-B95D-2E311BF4F135}" presName="spaceBetweenRectangles" presStyleCnt="0"/>
      <dgm:spPr/>
    </dgm:pt>
    <dgm:pt modelId="{5CCFF9C9-D88D-4A7C-A3E2-B9E796C1E1C3}" type="pres">
      <dgm:prSet presAssocID="{6A34EEA0-D846-4C8B-B3D0-F1695E8B6666}" presName="parentLin" presStyleCnt="0"/>
      <dgm:spPr/>
    </dgm:pt>
    <dgm:pt modelId="{C5D4ADF0-EE87-404F-80E4-193431DB114B}" type="pres">
      <dgm:prSet presAssocID="{6A34EEA0-D846-4C8B-B3D0-F1695E8B6666}" presName="parentLeftMargin" presStyleLbl="node1" presStyleIdx="0" presStyleCnt="5"/>
      <dgm:spPr/>
    </dgm:pt>
    <dgm:pt modelId="{D6F170EF-61FE-4B99-BB5A-003F2703642C}" type="pres">
      <dgm:prSet presAssocID="{6A34EEA0-D846-4C8B-B3D0-F1695E8B6666}" presName="parentText" presStyleLbl="node1" presStyleIdx="1" presStyleCnt="5" custScaleX="128674">
        <dgm:presLayoutVars>
          <dgm:chMax val="0"/>
          <dgm:bulletEnabled val="1"/>
        </dgm:presLayoutVars>
      </dgm:prSet>
      <dgm:spPr/>
    </dgm:pt>
    <dgm:pt modelId="{AD33F7EE-778F-419C-B9B0-F6D55F9B3870}" type="pres">
      <dgm:prSet presAssocID="{6A34EEA0-D846-4C8B-B3D0-F1695E8B6666}" presName="negativeSpace" presStyleCnt="0"/>
      <dgm:spPr/>
    </dgm:pt>
    <dgm:pt modelId="{7727D7E7-5970-4F26-8AB6-7DA32D72E81F}" type="pres">
      <dgm:prSet presAssocID="{6A34EEA0-D846-4C8B-B3D0-F1695E8B6666}" presName="childText" presStyleLbl="conFgAcc1" presStyleIdx="1" presStyleCnt="5">
        <dgm:presLayoutVars>
          <dgm:bulletEnabled val="1"/>
        </dgm:presLayoutVars>
      </dgm:prSet>
      <dgm:spPr/>
    </dgm:pt>
    <dgm:pt modelId="{B4A8EF1F-67AF-4C2F-9DFD-5BC5E204A664}" type="pres">
      <dgm:prSet presAssocID="{A815D386-B4CA-4E6F-9086-5BB3EE7514BB}" presName="spaceBetweenRectangles" presStyleCnt="0"/>
      <dgm:spPr/>
    </dgm:pt>
    <dgm:pt modelId="{C27CEA59-B20B-4EE6-A704-91A08439BFC6}" type="pres">
      <dgm:prSet presAssocID="{FC80DA90-6E1C-4F07-9F5F-3681185759E5}" presName="parentLin" presStyleCnt="0"/>
      <dgm:spPr/>
    </dgm:pt>
    <dgm:pt modelId="{213C03BE-566F-4CCB-B6A1-BD9585905EC6}" type="pres">
      <dgm:prSet presAssocID="{FC80DA90-6E1C-4F07-9F5F-3681185759E5}" presName="parentLeftMargin" presStyleLbl="node1" presStyleIdx="1" presStyleCnt="5"/>
      <dgm:spPr/>
    </dgm:pt>
    <dgm:pt modelId="{2DD97BA3-4543-43D6-BCBD-8AA03A496DBE}" type="pres">
      <dgm:prSet presAssocID="{FC80DA90-6E1C-4F07-9F5F-3681185759E5}" presName="parentText" presStyleLbl="node1" presStyleIdx="2" presStyleCnt="5" custScaleX="128674">
        <dgm:presLayoutVars>
          <dgm:chMax val="0"/>
          <dgm:bulletEnabled val="1"/>
        </dgm:presLayoutVars>
      </dgm:prSet>
      <dgm:spPr/>
    </dgm:pt>
    <dgm:pt modelId="{51F1C724-39C2-4685-862B-B2F7C4BA06E7}" type="pres">
      <dgm:prSet presAssocID="{FC80DA90-6E1C-4F07-9F5F-3681185759E5}" presName="negativeSpace" presStyleCnt="0"/>
      <dgm:spPr/>
    </dgm:pt>
    <dgm:pt modelId="{563490B1-1AC5-4DED-B66E-0FB86BCA0C7A}" type="pres">
      <dgm:prSet presAssocID="{FC80DA90-6E1C-4F07-9F5F-3681185759E5}" presName="childText" presStyleLbl="conFgAcc1" presStyleIdx="2" presStyleCnt="5">
        <dgm:presLayoutVars>
          <dgm:bulletEnabled val="1"/>
        </dgm:presLayoutVars>
      </dgm:prSet>
      <dgm:spPr/>
    </dgm:pt>
    <dgm:pt modelId="{4D37DA1E-9AF6-46D2-945D-EB046C573D45}" type="pres">
      <dgm:prSet presAssocID="{641FE92E-C30B-4D75-83EE-07CF4512711C}" presName="spaceBetweenRectangles" presStyleCnt="0"/>
      <dgm:spPr/>
    </dgm:pt>
    <dgm:pt modelId="{6AC8595F-A74C-4C0F-8118-A3FD92D8865A}" type="pres">
      <dgm:prSet presAssocID="{46349A50-D5CC-4935-AAB6-F62042D2D291}" presName="parentLin" presStyleCnt="0"/>
      <dgm:spPr/>
    </dgm:pt>
    <dgm:pt modelId="{23995FBD-E219-4D79-AF4E-8F458EB5800E}" type="pres">
      <dgm:prSet presAssocID="{46349A50-D5CC-4935-AAB6-F62042D2D291}" presName="parentLeftMargin" presStyleLbl="node1" presStyleIdx="2" presStyleCnt="5"/>
      <dgm:spPr/>
    </dgm:pt>
    <dgm:pt modelId="{D4118B2C-C591-4AAD-99D0-F80EDE479CCC}" type="pres">
      <dgm:prSet presAssocID="{46349A50-D5CC-4935-AAB6-F62042D2D291}" presName="parentText" presStyleLbl="node1" presStyleIdx="3" presStyleCnt="5" custScaleX="128674">
        <dgm:presLayoutVars>
          <dgm:chMax val="0"/>
          <dgm:bulletEnabled val="1"/>
        </dgm:presLayoutVars>
      </dgm:prSet>
      <dgm:spPr/>
    </dgm:pt>
    <dgm:pt modelId="{15354426-1203-43E1-9C1D-A123B98BFA42}" type="pres">
      <dgm:prSet presAssocID="{46349A50-D5CC-4935-AAB6-F62042D2D291}" presName="negativeSpace" presStyleCnt="0"/>
      <dgm:spPr/>
    </dgm:pt>
    <dgm:pt modelId="{404423C2-0230-4003-958D-7B8D51C315EC}" type="pres">
      <dgm:prSet presAssocID="{46349A50-D5CC-4935-AAB6-F62042D2D291}" presName="childText" presStyleLbl="conFgAcc1" presStyleIdx="3" presStyleCnt="5">
        <dgm:presLayoutVars>
          <dgm:bulletEnabled val="1"/>
        </dgm:presLayoutVars>
      </dgm:prSet>
      <dgm:spPr/>
    </dgm:pt>
    <dgm:pt modelId="{D97045B3-EC14-4C41-9F07-2B3AB4595C35}" type="pres">
      <dgm:prSet presAssocID="{57E8B6B8-DFD3-42F3-B708-A3DAFAA4D673}" presName="spaceBetweenRectangles" presStyleCnt="0"/>
      <dgm:spPr/>
    </dgm:pt>
    <dgm:pt modelId="{A7AF6CD1-C249-4736-9A47-683A2040813D}" type="pres">
      <dgm:prSet presAssocID="{4DB375CF-EB7B-48ED-9502-4C1C8AFD6038}" presName="parentLin" presStyleCnt="0"/>
      <dgm:spPr/>
    </dgm:pt>
    <dgm:pt modelId="{0AEF585C-9FE5-47E6-BF8C-BF82882C4629}" type="pres">
      <dgm:prSet presAssocID="{4DB375CF-EB7B-48ED-9502-4C1C8AFD6038}" presName="parentLeftMargin" presStyleLbl="node1" presStyleIdx="3" presStyleCnt="5"/>
      <dgm:spPr/>
    </dgm:pt>
    <dgm:pt modelId="{9016FBE3-9651-4AE4-B22A-A7D1A2691B1C}" type="pres">
      <dgm:prSet presAssocID="{4DB375CF-EB7B-48ED-9502-4C1C8AFD6038}" presName="parentText" presStyleLbl="node1" presStyleIdx="4" presStyleCnt="5" custScaleX="128674">
        <dgm:presLayoutVars>
          <dgm:chMax val="0"/>
          <dgm:bulletEnabled val="1"/>
        </dgm:presLayoutVars>
      </dgm:prSet>
      <dgm:spPr/>
    </dgm:pt>
    <dgm:pt modelId="{287BCA11-90FC-4BE4-818B-59654D83E3FB}" type="pres">
      <dgm:prSet presAssocID="{4DB375CF-EB7B-48ED-9502-4C1C8AFD6038}" presName="negativeSpace" presStyleCnt="0"/>
      <dgm:spPr/>
    </dgm:pt>
    <dgm:pt modelId="{606ADD11-EAE2-4558-8ADF-75DA614DD595}" type="pres">
      <dgm:prSet presAssocID="{4DB375CF-EB7B-48ED-9502-4C1C8AFD603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5EA0125-3696-4CF0-8BF1-1B887CBD0566}" type="presOf" srcId="{B87DBE1C-BCDF-4EC8-8F6A-6372ACC11DC7}" destId="{B10746D3-CD07-4602-80EB-67415422694E}" srcOrd="0" destOrd="0" presId="urn:microsoft.com/office/officeart/2005/8/layout/list1"/>
    <dgm:cxn modelId="{DF47F827-682B-41E4-8026-4BBE17FA0555}" type="presOf" srcId="{6A34EEA0-D846-4C8B-B3D0-F1695E8B6666}" destId="{C5D4ADF0-EE87-404F-80E4-193431DB114B}" srcOrd="0" destOrd="0" presId="urn:microsoft.com/office/officeart/2005/8/layout/list1"/>
    <dgm:cxn modelId="{04CDCC30-226B-4D6D-B1FE-C64A457C3E7A}" srcId="{B87DBE1C-BCDF-4EC8-8F6A-6372ACC11DC7}" destId="{4DB375CF-EB7B-48ED-9502-4C1C8AFD6038}" srcOrd="4" destOrd="0" parTransId="{CE22951D-B36C-408E-8FB9-DF61AD69939D}" sibTransId="{F33E12AB-F4CE-49A3-A2EA-A6A94D77F7D4}"/>
    <dgm:cxn modelId="{241E165E-A47D-4402-B7CC-F2D8C1CB841C}" type="presOf" srcId="{46349A50-D5CC-4935-AAB6-F62042D2D291}" destId="{D4118B2C-C591-4AAD-99D0-F80EDE479CCC}" srcOrd="1" destOrd="0" presId="urn:microsoft.com/office/officeart/2005/8/layout/list1"/>
    <dgm:cxn modelId="{EEAF2447-D3DC-4282-BE0F-9C26131B18A3}" type="presOf" srcId="{98CBF570-6DBA-4E9E-8F56-1027FF94FCEB}" destId="{CB22C222-2B7B-46F1-9C1B-83460EF23A26}" srcOrd="1" destOrd="0" presId="urn:microsoft.com/office/officeart/2005/8/layout/list1"/>
    <dgm:cxn modelId="{6A2A4373-BAC4-4DA6-8336-2261680D9799}" type="presOf" srcId="{6A34EEA0-D846-4C8B-B3D0-F1695E8B6666}" destId="{D6F170EF-61FE-4B99-BB5A-003F2703642C}" srcOrd="1" destOrd="0" presId="urn:microsoft.com/office/officeart/2005/8/layout/list1"/>
    <dgm:cxn modelId="{3DFE9958-100C-4999-AEBD-510C631D43CE}" type="presOf" srcId="{98CBF570-6DBA-4E9E-8F56-1027FF94FCEB}" destId="{1FA3CA4D-3E69-4FB0-BF38-0C6523431922}" srcOrd="0" destOrd="0" presId="urn:microsoft.com/office/officeart/2005/8/layout/list1"/>
    <dgm:cxn modelId="{4C9A838B-8A80-4084-AC35-3EBFE1BA9DA3}" srcId="{B87DBE1C-BCDF-4EC8-8F6A-6372ACC11DC7}" destId="{FC80DA90-6E1C-4F07-9F5F-3681185759E5}" srcOrd="2" destOrd="0" parTransId="{EE136374-FB55-4870-9E5F-BC553299E2EC}" sibTransId="{641FE92E-C30B-4D75-83EE-07CF4512711C}"/>
    <dgm:cxn modelId="{DF6D4F90-0275-487F-B990-2DD8FBA3FF97}" type="presOf" srcId="{4DB375CF-EB7B-48ED-9502-4C1C8AFD6038}" destId="{9016FBE3-9651-4AE4-B22A-A7D1A2691B1C}" srcOrd="1" destOrd="0" presId="urn:microsoft.com/office/officeart/2005/8/layout/list1"/>
    <dgm:cxn modelId="{E6068596-6382-49BB-88BE-2296AE4817C5}" type="presOf" srcId="{FC80DA90-6E1C-4F07-9F5F-3681185759E5}" destId="{213C03BE-566F-4CCB-B6A1-BD9585905EC6}" srcOrd="0" destOrd="0" presId="urn:microsoft.com/office/officeart/2005/8/layout/list1"/>
    <dgm:cxn modelId="{D347F4AA-1E2B-4493-AA4A-B8B080DFDF82}" type="presOf" srcId="{FC80DA90-6E1C-4F07-9F5F-3681185759E5}" destId="{2DD97BA3-4543-43D6-BCBD-8AA03A496DBE}" srcOrd="1" destOrd="0" presId="urn:microsoft.com/office/officeart/2005/8/layout/list1"/>
    <dgm:cxn modelId="{E7335FC2-6C0F-4C17-BA2F-9441C4CD2EF9}" srcId="{B87DBE1C-BCDF-4EC8-8F6A-6372ACC11DC7}" destId="{98CBF570-6DBA-4E9E-8F56-1027FF94FCEB}" srcOrd="0" destOrd="0" parTransId="{62DCBC59-94C6-4B24-929F-601EAC1366DF}" sibTransId="{50CB76B4-08A5-47AF-B95D-2E311BF4F135}"/>
    <dgm:cxn modelId="{02F90FC7-F265-4CEF-9090-55DD1CD67361}" srcId="{B87DBE1C-BCDF-4EC8-8F6A-6372ACC11DC7}" destId="{6A34EEA0-D846-4C8B-B3D0-F1695E8B6666}" srcOrd="1" destOrd="0" parTransId="{DEE164BA-0316-4A91-B848-14338E8029C1}" sibTransId="{A815D386-B4CA-4E6F-9086-5BB3EE7514BB}"/>
    <dgm:cxn modelId="{40A4D2D2-73C2-4CA0-BEB6-8FDFC7E43914}" type="presOf" srcId="{46349A50-D5CC-4935-AAB6-F62042D2D291}" destId="{23995FBD-E219-4D79-AF4E-8F458EB5800E}" srcOrd="0" destOrd="0" presId="urn:microsoft.com/office/officeart/2005/8/layout/list1"/>
    <dgm:cxn modelId="{FB6939E3-7D37-46F2-BB15-2B469013750F}" srcId="{B87DBE1C-BCDF-4EC8-8F6A-6372ACC11DC7}" destId="{46349A50-D5CC-4935-AAB6-F62042D2D291}" srcOrd="3" destOrd="0" parTransId="{F5DD0633-64C9-4CBF-8387-F956D18553C7}" sibTransId="{57E8B6B8-DFD3-42F3-B708-A3DAFAA4D673}"/>
    <dgm:cxn modelId="{F3276CED-1F20-45B6-A196-A1FBAE986CB3}" type="presOf" srcId="{4DB375CF-EB7B-48ED-9502-4C1C8AFD6038}" destId="{0AEF585C-9FE5-47E6-BF8C-BF82882C4629}" srcOrd="0" destOrd="0" presId="urn:microsoft.com/office/officeart/2005/8/layout/list1"/>
    <dgm:cxn modelId="{84673584-43FB-4D32-B81F-6AD267352D39}" type="presParOf" srcId="{B10746D3-CD07-4602-80EB-67415422694E}" destId="{CBEF74F2-FBBD-4841-A01A-B0561200147E}" srcOrd="0" destOrd="0" presId="urn:microsoft.com/office/officeart/2005/8/layout/list1"/>
    <dgm:cxn modelId="{03901AE0-B084-431C-9ADD-A07B7B391086}" type="presParOf" srcId="{CBEF74F2-FBBD-4841-A01A-B0561200147E}" destId="{1FA3CA4D-3E69-4FB0-BF38-0C6523431922}" srcOrd="0" destOrd="0" presId="urn:microsoft.com/office/officeart/2005/8/layout/list1"/>
    <dgm:cxn modelId="{5B2AD059-5BA6-4937-94AC-7F5287C5ADA8}" type="presParOf" srcId="{CBEF74F2-FBBD-4841-A01A-B0561200147E}" destId="{CB22C222-2B7B-46F1-9C1B-83460EF23A26}" srcOrd="1" destOrd="0" presId="urn:microsoft.com/office/officeart/2005/8/layout/list1"/>
    <dgm:cxn modelId="{965D9987-F7BD-47EE-B7FA-254DC910517F}" type="presParOf" srcId="{B10746D3-CD07-4602-80EB-67415422694E}" destId="{B92EF7AF-D7FC-46D2-8157-E873A8836E9E}" srcOrd="1" destOrd="0" presId="urn:microsoft.com/office/officeart/2005/8/layout/list1"/>
    <dgm:cxn modelId="{F8E3A83A-4B97-4421-9EE0-D73980199F58}" type="presParOf" srcId="{B10746D3-CD07-4602-80EB-67415422694E}" destId="{BB79E9C2-A52B-43BC-B34A-4D27FEC188C1}" srcOrd="2" destOrd="0" presId="urn:microsoft.com/office/officeart/2005/8/layout/list1"/>
    <dgm:cxn modelId="{356214A8-E342-48F4-B13F-081B224AA946}" type="presParOf" srcId="{B10746D3-CD07-4602-80EB-67415422694E}" destId="{05B77BED-207F-4E07-8A15-DC6A3FD45670}" srcOrd="3" destOrd="0" presId="urn:microsoft.com/office/officeart/2005/8/layout/list1"/>
    <dgm:cxn modelId="{CD4F0D27-9D1F-4E12-AA55-8DB6C0C9843D}" type="presParOf" srcId="{B10746D3-CD07-4602-80EB-67415422694E}" destId="{5CCFF9C9-D88D-4A7C-A3E2-B9E796C1E1C3}" srcOrd="4" destOrd="0" presId="urn:microsoft.com/office/officeart/2005/8/layout/list1"/>
    <dgm:cxn modelId="{B1D1C1C3-6202-4C49-866A-F86EF0458000}" type="presParOf" srcId="{5CCFF9C9-D88D-4A7C-A3E2-B9E796C1E1C3}" destId="{C5D4ADF0-EE87-404F-80E4-193431DB114B}" srcOrd="0" destOrd="0" presId="urn:microsoft.com/office/officeart/2005/8/layout/list1"/>
    <dgm:cxn modelId="{CAA60EB9-CF63-485E-81BA-C70792067726}" type="presParOf" srcId="{5CCFF9C9-D88D-4A7C-A3E2-B9E796C1E1C3}" destId="{D6F170EF-61FE-4B99-BB5A-003F2703642C}" srcOrd="1" destOrd="0" presId="urn:microsoft.com/office/officeart/2005/8/layout/list1"/>
    <dgm:cxn modelId="{0D9C0430-A3DB-4F97-8843-1FFBF3E7EF89}" type="presParOf" srcId="{B10746D3-CD07-4602-80EB-67415422694E}" destId="{AD33F7EE-778F-419C-B9B0-F6D55F9B3870}" srcOrd="5" destOrd="0" presId="urn:microsoft.com/office/officeart/2005/8/layout/list1"/>
    <dgm:cxn modelId="{2FB942C1-D4D2-454A-B6B8-6AA068FE83B1}" type="presParOf" srcId="{B10746D3-CD07-4602-80EB-67415422694E}" destId="{7727D7E7-5970-4F26-8AB6-7DA32D72E81F}" srcOrd="6" destOrd="0" presId="urn:microsoft.com/office/officeart/2005/8/layout/list1"/>
    <dgm:cxn modelId="{1DDEE0C7-9BC1-468F-BCA5-CEA6D83FEF94}" type="presParOf" srcId="{B10746D3-CD07-4602-80EB-67415422694E}" destId="{B4A8EF1F-67AF-4C2F-9DFD-5BC5E204A664}" srcOrd="7" destOrd="0" presId="urn:microsoft.com/office/officeart/2005/8/layout/list1"/>
    <dgm:cxn modelId="{B889A30B-E1A3-4CC4-9009-6C0B05033D78}" type="presParOf" srcId="{B10746D3-CD07-4602-80EB-67415422694E}" destId="{C27CEA59-B20B-4EE6-A704-91A08439BFC6}" srcOrd="8" destOrd="0" presId="urn:microsoft.com/office/officeart/2005/8/layout/list1"/>
    <dgm:cxn modelId="{266D4866-C47A-4002-9419-D1FDB598C4D1}" type="presParOf" srcId="{C27CEA59-B20B-4EE6-A704-91A08439BFC6}" destId="{213C03BE-566F-4CCB-B6A1-BD9585905EC6}" srcOrd="0" destOrd="0" presId="urn:microsoft.com/office/officeart/2005/8/layout/list1"/>
    <dgm:cxn modelId="{CABA31CD-58A0-46D5-B534-7A80E5C7567A}" type="presParOf" srcId="{C27CEA59-B20B-4EE6-A704-91A08439BFC6}" destId="{2DD97BA3-4543-43D6-BCBD-8AA03A496DBE}" srcOrd="1" destOrd="0" presId="urn:microsoft.com/office/officeart/2005/8/layout/list1"/>
    <dgm:cxn modelId="{5DC2CE13-AB2D-4899-90B8-3D3AC47F6265}" type="presParOf" srcId="{B10746D3-CD07-4602-80EB-67415422694E}" destId="{51F1C724-39C2-4685-862B-B2F7C4BA06E7}" srcOrd="9" destOrd="0" presId="urn:microsoft.com/office/officeart/2005/8/layout/list1"/>
    <dgm:cxn modelId="{FDF45D24-5C68-41C1-857C-2B33290AEA9B}" type="presParOf" srcId="{B10746D3-CD07-4602-80EB-67415422694E}" destId="{563490B1-1AC5-4DED-B66E-0FB86BCA0C7A}" srcOrd="10" destOrd="0" presId="urn:microsoft.com/office/officeart/2005/8/layout/list1"/>
    <dgm:cxn modelId="{096156AD-DCA3-49B5-ACDA-97AD784B28E2}" type="presParOf" srcId="{B10746D3-CD07-4602-80EB-67415422694E}" destId="{4D37DA1E-9AF6-46D2-945D-EB046C573D45}" srcOrd="11" destOrd="0" presId="urn:microsoft.com/office/officeart/2005/8/layout/list1"/>
    <dgm:cxn modelId="{3AB53ED9-B9AA-4ADD-9CAB-807E866C6C08}" type="presParOf" srcId="{B10746D3-CD07-4602-80EB-67415422694E}" destId="{6AC8595F-A74C-4C0F-8118-A3FD92D8865A}" srcOrd="12" destOrd="0" presId="urn:microsoft.com/office/officeart/2005/8/layout/list1"/>
    <dgm:cxn modelId="{EE537238-336F-4ABB-88C2-A5AB1697C993}" type="presParOf" srcId="{6AC8595F-A74C-4C0F-8118-A3FD92D8865A}" destId="{23995FBD-E219-4D79-AF4E-8F458EB5800E}" srcOrd="0" destOrd="0" presId="urn:microsoft.com/office/officeart/2005/8/layout/list1"/>
    <dgm:cxn modelId="{F8FB20CA-4070-48C1-A918-9C35C0ADE473}" type="presParOf" srcId="{6AC8595F-A74C-4C0F-8118-A3FD92D8865A}" destId="{D4118B2C-C591-4AAD-99D0-F80EDE479CCC}" srcOrd="1" destOrd="0" presId="urn:microsoft.com/office/officeart/2005/8/layout/list1"/>
    <dgm:cxn modelId="{D1746D58-4A42-4355-A8FF-3E4E03302DB4}" type="presParOf" srcId="{B10746D3-CD07-4602-80EB-67415422694E}" destId="{15354426-1203-43E1-9C1D-A123B98BFA42}" srcOrd="13" destOrd="0" presId="urn:microsoft.com/office/officeart/2005/8/layout/list1"/>
    <dgm:cxn modelId="{93C62D8B-A7CD-4A8D-A5BA-29FA1C7EAAC2}" type="presParOf" srcId="{B10746D3-CD07-4602-80EB-67415422694E}" destId="{404423C2-0230-4003-958D-7B8D51C315EC}" srcOrd="14" destOrd="0" presId="urn:microsoft.com/office/officeart/2005/8/layout/list1"/>
    <dgm:cxn modelId="{BC6D5EA2-0873-4B41-9843-812D19E81A68}" type="presParOf" srcId="{B10746D3-CD07-4602-80EB-67415422694E}" destId="{D97045B3-EC14-4C41-9F07-2B3AB4595C35}" srcOrd="15" destOrd="0" presId="urn:microsoft.com/office/officeart/2005/8/layout/list1"/>
    <dgm:cxn modelId="{287397DA-00F4-4AD5-B493-8F1B4FFD6BD7}" type="presParOf" srcId="{B10746D3-CD07-4602-80EB-67415422694E}" destId="{A7AF6CD1-C249-4736-9A47-683A2040813D}" srcOrd="16" destOrd="0" presId="urn:microsoft.com/office/officeart/2005/8/layout/list1"/>
    <dgm:cxn modelId="{00034E6A-DB6C-4BF1-A2F5-34E8EC6AE5D7}" type="presParOf" srcId="{A7AF6CD1-C249-4736-9A47-683A2040813D}" destId="{0AEF585C-9FE5-47E6-BF8C-BF82882C4629}" srcOrd="0" destOrd="0" presId="urn:microsoft.com/office/officeart/2005/8/layout/list1"/>
    <dgm:cxn modelId="{DB66536B-19D0-4AE2-ABAB-CAFE9B53754E}" type="presParOf" srcId="{A7AF6CD1-C249-4736-9A47-683A2040813D}" destId="{9016FBE3-9651-4AE4-B22A-A7D1A2691B1C}" srcOrd="1" destOrd="0" presId="urn:microsoft.com/office/officeart/2005/8/layout/list1"/>
    <dgm:cxn modelId="{B7F5556E-2889-4D30-AD18-691F831BB1DF}" type="presParOf" srcId="{B10746D3-CD07-4602-80EB-67415422694E}" destId="{287BCA11-90FC-4BE4-818B-59654D83E3FB}" srcOrd="17" destOrd="0" presId="urn:microsoft.com/office/officeart/2005/8/layout/list1"/>
    <dgm:cxn modelId="{75840319-6B81-4C1E-A1FC-A39B886DDEBA}" type="presParOf" srcId="{B10746D3-CD07-4602-80EB-67415422694E}" destId="{606ADD11-EAE2-4558-8ADF-75DA614DD59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4CC7D-AD9D-46BD-ACF7-FC14AB53A262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0E6688-0C00-44FF-A9D7-A4F04FA0C5C9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проїзду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автомагістралями</a:t>
          </a:r>
          <a:r>
            <a:rPr lang="ru-RU" sz="1600" b="1" dirty="0">
              <a:solidFill>
                <a:schemeClr val="tx1"/>
              </a:solidFill>
            </a:rPr>
            <a:t>, у </a:t>
          </a:r>
          <a:r>
            <a:rPr lang="ru-RU" sz="1600" b="1" dirty="0" err="1">
              <a:solidFill>
                <a:schemeClr val="tx1"/>
              </a:solidFill>
            </a:rPr>
            <a:t>населених</a:t>
          </a:r>
          <a:r>
            <a:rPr lang="ru-RU" sz="1600" b="1" dirty="0">
              <a:solidFill>
                <a:schemeClr val="tx1"/>
              </a:solidFill>
            </a:rPr>
            <a:t> пунктах, </a:t>
          </a:r>
          <a:r>
            <a:rPr lang="ru-RU" sz="1600" b="1" dirty="0" err="1">
              <a:solidFill>
                <a:schemeClr val="tx1"/>
              </a:solidFill>
            </a:rPr>
            <a:t>житлових</a:t>
          </a:r>
          <a:r>
            <a:rPr lang="ru-RU" sz="1600" b="1" dirty="0">
              <a:solidFill>
                <a:schemeClr val="tx1"/>
              </a:solidFill>
            </a:rPr>
            <a:t> і </a:t>
          </a:r>
          <a:r>
            <a:rPr lang="ru-RU" sz="1600" b="1" dirty="0" err="1">
              <a:solidFill>
                <a:schemeClr val="tx1"/>
              </a:solidFill>
            </a:rPr>
            <a:t>пішохідних</a:t>
          </a:r>
          <a:r>
            <a:rPr lang="ru-RU" sz="1600" b="1" dirty="0">
              <a:solidFill>
                <a:schemeClr val="tx1"/>
              </a:solidFill>
            </a:rPr>
            <a:t> зонах;</a:t>
          </a:r>
        </a:p>
      </dgm:t>
    </dgm:pt>
    <dgm:pt modelId="{6849DA84-EC96-4408-A915-80FBC421CAA2}" type="parTrans" cxnId="{D38FF370-B9C2-4194-A4BC-C83AD1E9D039}">
      <dgm:prSet/>
      <dgm:spPr/>
      <dgm:t>
        <a:bodyPr/>
        <a:lstStyle/>
        <a:p>
          <a:endParaRPr lang="ru-RU"/>
        </a:p>
      </dgm:t>
    </dgm:pt>
    <dgm:pt modelId="{DD83F83F-0967-4381-BC24-0EFE7B8BB60F}" type="sibTrans" cxnId="{D38FF370-B9C2-4194-A4BC-C83AD1E9D039}">
      <dgm:prSet/>
      <dgm:spPr/>
      <dgm:t>
        <a:bodyPr/>
        <a:lstStyle/>
        <a:p>
          <a:endParaRPr lang="ru-RU"/>
        </a:p>
      </dgm:t>
    </dgm:pt>
    <dgm:pt modelId="{0F591093-DFCA-4809-80EF-66E0CC80ED6B}">
      <dgm:prSet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зупинки</a:t>
          </a:r>
          <a:r>
            <a:rPr lang="ru-RU" sz="1600" b="1" dirty="0">
              <a:solidFill>
                <a:schemeClr val="tx1"/>
              </a:solidFill>
            </a:rPr>
            <a:t>, стоянки, </a:t>
          </a:r>
          <a:r>
            <a:rPr lang="ru-RU" sz="1600" b="1" dirty="0" err="1">
              <a:solidFill>
                <a:schemeClr val="tx1"/>
              </a:solidFill>
            </a:rPr>
            <a:t>виконання</a:t>
          </a:r>
          <a:r>
            <a:rPr lang="ru-RU" sz="1600" b="1" dirty="0">
              <a:solidFill>
                <a:schemeClr val="tx1"/>
              </a:solidFill>
            </a:rPr>
            <a:t> обгону та </a:t>
          </a:r>
          <a:r>
            <a:rPr lang="ru-RU" sz="1600" b="1" dirty="0" err="1">
              <a:solidFill>
                <a:schemeClr val="tx1"/>
              </a:solidFill>
            </a:rPr>
            <a:t>інших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маневрів</a:t>
          </a:r>
          <a:r>
            <a:rPr lang="ru-RU" sz="1600" b="1" dirty="0">
              <a:solidFill>
                <a:schemeClr val="tx1"/>
              </a:solidFill>
            </a:rPr>
            <a:t>;</a:t>
          </a:r>
        </a:p>
      </dgm:t>
    </dgm:pt>
    <dgm:pt modelId="{821FE483-7FE5-43F9-B08C-E7F5BF98D407}" type="parTrans" cxnId="{5E5E66A5-BE69-4305-94D6-C2DB3E1F9E89}">
      <dgm:prSet/>
      <dgm:spPr/>
      <dgm:t>
        <a:bodyPr/>
        <a:lstStyle/>
        <a:p>
          <a:endParaRPr lang="ru-RU"/>
        </a:p>
      </dgm:t>
    </dgm:pt>
    <dgm:pt modelId="{902B4E8D-5340-4A68-A31C-6322BAFA734F}" type="sibTrans" cxnId="{5E5E66A5-BE69-4305-94D6-C2DB3E1F9E89}">
      <dgm:prSet/>
      <dgm:spPr/>
      <dgm:t>
        <a:bodyPr/>
        <a:lstStyle/>
        <a:p>
          <a:endParaRPr lang="ru-RU"/>
        </a:p>
      </dgm:t>
    </dgm:pt>
    <dgm:pt modelId="{9F3B3AF1-C7B2-487E-A3CE-CC3AFBACCEF8}">
      <dgm:prSet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проїзду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перехресть</a:t>
          </a:r>
          <a:r>
            <a:rPr lang="ru-RU" sz="1600" b="1" dirty="0">
              <a:solidFill>
                <a:schemeClr val="tx1"/>
              </a:solidFill>
            </a:rPr>
            <a:t>, </a:t>
          </a:r>
          <a:r>
            <a:rPr lang="ru-RU" sz="1600" b="1" dirty="0" err="1">
              <a:solidFill>
                <a:schemeClr val="tx1"/>
              </a:solidFill>
            </a:rPr>
            <a:t>пішохідних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переходів</a:t>
          </a:r>
          <a:r>
            <a:rPr lang="ru-RU" sz="1600" b="1" dirty="0">
              <a:solidFill>
                <a:schemeClr val="tx1"/>
              </a:solidFill>
            </a:rPr>
            <a:t> і </a:t>
          </a:r>
          <a:r>
            <a:rPr lang="ru-RU" sz="1600" b="1" dirty="0" err="1">
              <a:solidFill>
                <a:schemeClr val="tx1"/>
              </a:solidFill>
            </a:rPr>
            <a:t>залізничних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переїздів</a:t>
          </a:r>
          <a:r>
            <a:rPr lang="ru-RU" sz="1600" b="1" dirty="0">
              <a:solidFill>
                <a:schemeClr val="tx1"/>
              </a:solidFill>
            </a:rPr>
            <a:t>;</a:t>
          </a:r>
        </a:p>
      </dgm:t>
    </dgm:pt>
    <dgm:pt modelId="{76DFCC0B-E483-4950-9599-AF3260C74E65}" type="parTrans" cxnId="{D7727ACB-8316-4A8A-8A08-EAD051A1DE16}">
      <dgm:prSet/>
      <dgm:spPr/>
      <dgm:t>
        <a:bodyPr/>
        <a:lstStyle/>
        <a:p>
          <a:endParaRPr lang="ru-RU"/>
        </a:p>
      </dgm:t>
    </dgm:pt>
    <dgm:pt modelId="{28CE6F6C-04AB-4BD1-87D3-24A84D40CF36}" type="sibTrans" cxnId="{D7727ACB-8316-4A8A-8A08-EAD051A1DE16}">
      <dgm:prSet/>
      <dgm:spPr/>
      <dgm:t>
        <a:bodyPr/>
        <a:lstStyle/>
        <a:p>
          <a:endParaRPr lang="ru-RU"/>
        </a:p>
      </dgm:t>
    </dgm:pt>
    <dgm:pt modelId="{8607F927-DD7B-4787-A28B-6D362C670DD0}">
      <dgm:prSet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користування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освітлювальними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приладами</a:t>
          </a:r>
          <a:r>
            <a:rPr lang="ru-RU" sz="1600" b="1" dirty="0">
              <a:solidFill>
                <a:schemeClr val="tx1"/>
              </a:solidFill>
            </a:rPr>
            <a:t> й </a:t>
          </a:r>
          <a:r>
            <a:rPr lang="ru-RU" sz="1600" b="1" dirty="0" err="1">
              <a:solidFill>
                <a:schemeClr val="tx1"/>
              </a:solidFill>
            </a:rPr>
            <a:t>світловими</a:t>
          </a:r>
          <a:r>
            <a:rPr lang="ru-RU" sz="1600" b="1" dirty="0">
              <a:solidFill>
                <a:schemeClr val="tx1"/>
              </a:solidFill>
            </a:rPr>
            <a:t> сигналами;</a:t>
          </a:r>
        </a:p>
      </dgm:t>
    </dgm:pt>
    <dgm:pt modelId="{9007FD51-A000-4B55-9EEB-A5318481A877}" type="parTrans" cxnId="{4D979D58-D7D3-4244-9ACE-AA610B840223}">
      <dgm:prSet/>
      <dgm:spPr/>
      <dgm:t>
        <a:bodyPr/>
        <a:lstStyle/>
        <a:p>
          <a:endParaRPr lang="ru-RU"/>
        </a:p>
      </dgm:t>
    </dgm:pt>
    <dgm:pt modelId="{FB04A08C-D321-44CA-BC81-5ADEF82CD0C6}" type="sibTrans" cxnId="{4D979D58-D7D3-4244-9ACE-AA610B840223}">
      <dgm:prSet/>
      <dgm:spPr/>
      <dgm:t>
        <a:bodyPr/>
        <a:lstStyle/>
        <a:p>
          <a:endParaRPr lang="ru-RU"/>
        </a:p>
      </dgm:t>
    </dgm:pt>
    <dgm:pt modelId="{2AAA02CF-8E38-410B-8D3C-FEE0D979F2D2}">
      <dgm:prSet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перевезення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пасажирів</a:t>
          </a:r>
          <a:r>
            <a:rPr lang="ru-RU" sz="1600" b="1" dirty="0">
              <a:solidFill>
                <a:schemeClr val="tx1"/>
              </a:solidFill>
            </a:rPr>
            <a:t>, </a:t>
          </a:r>
          <a:r>
            <a:rPr lang="ru-RU" sz="1600" b="1" dirty="0" err="1">
              <a:solidFill>
                <a:schemeClr val="tx1"/>
              </a:solidFill>
            </a:rPr>
            <a:t>вантажів</a:t>
          </a:r>
          <a:r>
            <a:rPr lang="ru-RU" sz="1600" b="1" dirty="0">
              <a:solidFill>
                <a:schemeClr val="tx1"/>
              </a:solidFill>
            </a:rPr>
            <a:t> і </a:t>
          </a:r>
          <a:r>
            <a:rPr lang="ru-RU" sz="1600" b="1" dirty="0" err="1">
              <a:solidFill>
                <a:schemeClr val="tx1"/>
              </a:solidFill>
            </a:rPr>
            <a:t>буксирування</a:t>
          </a:r>
          <a:r>
            <a:rPr lang="ru-RU" sz="1600" b="1" dirty="0">
              <a:solidFill>
                <a:schemeClr val="tx1"/>
              </a:solidFill>
            </a:rPr>
            <a:t>;</a:t>
          </a:r>
        </a:p>
      </dgm:t>
    </dgm:pt>
    <dgm:pt modelId="{EA9F8C39-23F6-47A5-8B43-041A4B34AEBB}" type="parTrans" cxnId="{78532792-7D5E-4FF5-BD89-78518C7AAC99}">
      <dgm:prSet/>
      <dgm:spPr/>
      <dgm:t>
        <a:bodyPr/>
        <a:lstStyle/>
        <a:p>
          <a:endParaRPr lang="ru-RU"/>
        </a:p>
      </dgm:t>
    </dgm:pt>
    <dgm:pt modelId="{8209809A-7694-445B-A0C9-D6273DD88170}" type="sibTrans" cxnId="{78532792-7D5E-4FF5-BD89-78518C7AAC99}">
      <dgm:prSet/>
      <dgm:spPr/>
      <dgm:t>
        <a:bodyPr/>
        <a:lstStyle/>
        <a:p>
          <a:endParaRPr lang="ru-RU"/>
        </a:p>
      </dgm:t>
    </dgm:pt>
    <dgm:pt modelId="{4A539103-6F25-43B6-8F29-78E874175216}">
      <dgm:prSet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навчальної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їзди</a:t>
          </a:r>
          <a:r>
            <a:rPr lang="ru-RU" sz="1600" b="1" dirty="0">
              <a:solidFill>
                <a:schemeClr val="tx1"/>
              </a:solidFill>
            </a:rPr>
            <a:t>.</a:t>
          </a:r>
        </a:p>
      </dgm:t>
    </dgm:pt>
    <dgm:pt modelId="{E69D20D0-F6E3-4517-AB94-9319C86F22E8}" type="parTrans" cxnId="{988D2C6D-F9E8-4625-9B0F-222952DC50E1}">
      <dgm:prSet/>
      <dgm:spPr/>
      <dgm:t>
        <a:bodyPr/>
        <a:lstStyle/>
        <a:p>
          <a:endParaRPr lang="ru-RU"/>
        </a:p>
      </dgm:t>
    </dgm:pt>
    <dgm:pt modelId="{7B488295-15AF-4D89-9D36-9D7CAE36AD36}" type="sibTrans" cxnId="{988D2C6D-F9E8-4625-9B0F-222952DC50E1}">
      <dgm:prSet/>
      <dgm:spPr/>
      <dgm:t>
        <a:bodyPr/>
        <a:lstStyle/>
        <a:p>
          <a:endParaRPr lang="ru-RU"/>
        </a:p>
      </dgm:t>
    </dgm:pt>
    <dgm:pt modelId="{E62D2B37-B1FE-4898-81BB-FE19864BD5AC}" type="pres">
      <dgm:prSet presAssocID="{7D74CC7D-AD9D-46BD-ACF7-FC14AB53A262}" presName="linear" presStyleCnt="0">
        <dgm:presLayoutVars>
          <dgm:dir/>
          <dgm:animLvl val="lvl"/>
          <dgm:resizeHandles val="exact"/>
        </dgm:presLayoutVars>
      </dgm:prSet>
      <dgm:spPr/>
    </dgm:pt>
    <dgm:pt modelId="{557713C2-7075-4AFE-9BBE-24A382E47062}" type="pres">
      <dgm:prSet presAssocID="{0F0E6688-0C00-44FF-A9D7-A4F04FA0C5C9}" presName="parentLin" presStyleCnt="0"/>
      <dgm:spPr/>
    </dgm:pt>
    <dgm:pt modelId="{2CA36115-28A0-4A4C-ADCB-B22C83C0DE3A}" type="pres">
      <dgm:prSet presAssocID="{0F0E6688-0C00-44FF-A9D7-A4F04FA0C5C9}" presName="parentLeftMargin" presStyleLbl="node1" presStyleIdx="0" presStyleCnt="6"/>
      <dgm:spPr/>
    </dgm:pt>
    <dgm:pt modelId="{80FA6B05-9625-4EF9-AD91-8DDCB119AE83}" type="pres">
      <dgm:prSet presAssocID="{0F0E6688-0C00-44FF-A9D7-A4F04FA0C5C9}" presName="parentText" presStyleLbl="node1" presStyleIdx="0" presStyleCnt="6" custScaleX="124992">
        <dgm:presLayoutVars>
          <dgm:chMax val="0"/>
          <dgm:bulletEnabled val="1"/>
        </dgm:presLayoutVars>
      </dgm:prSet>
      <dgm:spPr/>
    </dgm:pt>
    <dgm:pt modelId="{A8D89BA8-7382-4C29-91F2-132F6CA9B01A}" type="pres">
      <dgm:prSet presAssocID="{0F0E6688-0C00-44FF-A9D7-A4F04FA0C5C9}" presName="negativeSpace" presStyleCnt="0"/>
      <dgm:spPr/>
    </dgm:pt>
    <dgm:pt modelId="{CF05C9CA-5AFA-431F-A67C-CDC80EC6C2ED}" type="pres">
      <dgm:prSet presAssocID="{0F0E6688-0C00-44FF-A9D7-A4F04FA0C5C9}" presName="childText" presStyleLbl="conFgAcc1" presStyleIdx="0" presStyleCnt="6">
        <dgm:presLayoutVars>
          <dgm:bulletEnabled val="1"/>
        </dgm:presLayoutVars>
      </dgm:prSet>
      <dgm:spPr/>
    </dgm:pt>
    <dgm:pt modelId="{BCA0C5AB-1CB6-4A44-A77E-8FEB5319CA2F}" type="pres">
      <dgm:prSet presAssocID="{DD83F83F-0967-4381-BC24-0EFE7B8BB60F}" presName="spaceBetweenRectangles" presStyleCnt="0"/>
      <dgm:spPr/>
    </dgm:pt>
    <dgm:pt modelId="{E0FB1897-C141-4CD4-A06C-B99543C960C2}" type="pres">
      <dgm:prSet presAssocID="{0F591093-DFCA-4809-80EF-66E0CC80ED6B}" presName="parentLin" presStyleCnt="0"/>
      <dgm:spPr/>
    </dgm:pt>
    <dgm:pt modelId="{5105E4E2-03E0-4A84-BF7A-652F1C264A7A}" type="pres">
      <dgm:prSet presAssocID="{0F591093-DFCA-4809-80EF-66E0CC80ED6B}" presName="parentLeftMargin" presStyleLbl="node1" presStyleIdx="0" presStyleCnt="6"/>
      <dgm:spPr/>
    </dgm:pt>
    <dgm:pt modelId="{41434206-B330-4326-9F78-3EEE070F55D2}" type="pres">
      <dgm:prSet presAssocID="{0F591093-DFCA-4809-80EF-66E0CC80ED6B}" presName="parentText" presStyleLbl="node1" presStyleIdx="1" presStyleCnt="6" custScaleX="124992">
        <dgm:presLayoutVars>
          <dgm:chMax val="0"/>
          <dgm:bulletEnabled val="1"/>
        </dgm:presLayoutVars>
      </dgm:prSet>
      <dgm:spPr/>
    </dgm:pt>
    <dgm:pt modelId="{682ED25A-C198-468F-9A6A-BE0C3A904075}" type="pres">
      <dgm:prSet presAssocID="{0F591093-DFCA-4809-80EF-66E0CC80ED6B}" presName="negativeSpace" presStyleCnt="0"/>
      <dgm:spPr/>
    </dgm:pt>
    <dgm:pt modelId="{0CBD4D71-A423-46EB-BB47-53142C00F267}" type="pres">
      <dgm:prSet presAssocID="{0F591093-DFCA-4809-80EF-66E0CC80ED6B}" presName="childText" presStyleLbl="conFgAcc1" presStyleIdx="1" presStyleCnt="6">
        <dgm:presLayoutVars>
          <dgm:bulletEnabled val="1"/>
        </dgm:presLayoutVars>
      </dgm:prSet>
      <dgm:spPr/>
    </dgm:pt>
    <dgm:pt modelId="{D1E7A7E3-D9E6-4CB4-BD35-9165586654AC}" type="pres">
      <dgm:prSet presAssocID="{902B4E8D-5340-4A68-A31C-6322BAFA734F}" presName="spaceBetweenRectangles" presStyleCnt="0"/>
      <dgm:spPr/>
    </dgm:pt>
    <dgm:pt modelId="{64C7314F-95DB-4F15-9777-2C1D55DFA1DD}" type="pres">
      <dgm:prSet presAssocID="{9F3B3AF1-C7B2-487E-A3CE-CC3AFBACCEF8}" presName="parentLin" presStyleCnt="0"/>
      <dgm:spPr/>
    </dgm:pt>
    <dgm:pt modelId="{E8CB0B3A-3565-427F-BFD1-DD3BD928D8D0}" type="pres">
      <dgm:prSet presAssocID="{9F3B3AF1-C7B2-487E-A3CE-CC3AFBACCEF8}" presName="parentLeftMargin" presStyleLbl="node1" presStyleIdx="1" presStyleCnt="6"/>
      <dgm:spPr/>
    </dgm:pt>
    <dgm:pt modelId="{E8004DE2-26F5-4754-B326-4CF619A53F9F}" type="pres">
      <dgm:prSet presAssocID="{9F3B3AF1-C7B2-487E-A3CE-CC3AFBACCEF8}" presName="parentText" presStyleLbl="node1" presStyleIdx="2" presStyleCnt="6" custScaleX="124992">
        <dgm:presLayoutVars>
          <dgm:chMax val="0"/>
          <dgm:bulletEnabled val="1"/>
        </dgm:presLayoutVars>
      </dgm:prSet>
      <dgm:spPr/>
    </dgm:pt>
    <dgm:pt modelId="{31F0323B-8747-484B-BB41-C001C61CC059}" type="pres">
      <dgm:prSet presAssocID="{9F3B3AF1-C7B2-487E-A3CE-CC3AFBACCEF8}" presName="negativeSpace" presStyleCnt="0"/>
      <dgm:spPr/>
    </dgm:pt>
    <dgm:pt modelId="{E980596F-FDED-4AFB-8537-FE5DF6083BF0}" type="pres">
      <dgm:prSet presAssocID="{9F3B3AF1-C7B2-487E-A3CE-CC3AFBACCEF8}" presName="childText" presStyleLbl="conFgAcc1" presStyleIdx="2" presStyleCnt="6">
        <dgm:presLayoutVars>
          <dgm:bulletEnabled val="1"/>
        </dgm:presLayoutVars>
      </dgm:prSet>
      <dgm:spPr/>
    </dgm:pt>
    <dgm:pt modelId="{E6469F6E-E0F2-4C02-BF56-AE4578318657}" type="pres">
      <dgm:prSet presAssocID="{28CE6F6C-04AB-4BD1-87D3-24A84D40CF36}" presName="spaceBetweenRectangles" presStyleCnt="0"/>
      <dgm:spPr/>
    </dgm:pt>
    <dgm:pt modelId="{15431AF7-2E43-45D2-87EF-26DB4081D05A}" type="pres">
      <dgm:prSet presAssocID="{8607F927-DD7B-4787-A28B-6D362C670DD0}" presName="parentLin" presStyleCnt="0"/>
      <dgm:spPr/>
    </dgm:pt>
    <dgm:pt modelId="{A48ED967-9282-4821-95CB-FE2B1EB133A4}" type="pres">
      <dgm:prSet presAssocID="{8607F927-DD7B-4787-A28B-6D362C670DD0}" presName="parentLeftMargin" presStyleLbl="node1" presStyleIdx="2" presStyleCnt="6"/>
      <dgm:spPr/>
    </dgm:pt>
    <dgm:pt modelId="{8B1F61FC-5E26-471A-BB19-DE0264105433}" type="pres">
      <dgm:prSet presAssocID="{8607F927-DD7B-4787-A28B-6D362C670DD0}" presName="parentText" presStyleLbl="node1" presStyleIdx="3" presStyleCnt="6" custScaleX="124992">
        <dgm:presLayoutVars>
          <dgm:chMax val="0"/>
          <dgm:bulletEnabled val="1"/>
        </dgm:presLayoutVars>
      </dgm:prSet>
      <dgm:spPr/>
    </dgm:pt>
    <dgm:pt modelId="{C92518CC-A52D-45B2-8847-3B6A45FDFE77}" type="pres">
      <dgm:prSet presAssocID="{8607F927-DD7B-4787-A28B-6D362C670DD0}" presName="negativeSpace" presStyleCnt="0"/>
      <dgm:spPr/>
    </dgm:pt>
    <dgm:pt modelId="{6954DB9C-91A6-4C27-9B00-F4F1DF9E0F90}" type="pres">
      <dgm:prSet presAssocID="{8607F927-DD7B-4787-A28B-6D362C670DD0}" presName="childText" presStyleLbl="conFgAcc1" presStyleIdx="3" presStyleCnt="6">
        <dgm:presLayoutVars>
          <dgm:bulletEnabled val="1"/>
        </dgm:presLayoutVars>
      </dgm:prSet>
      <dgm:spPr/>
    </dgm:pt>
    <dgm:pt modelId="{A0D9DA1A-C529-43C8-8A21-4341FDAF8E4E}" type="pres">
      <dgm:prSet presAssocID="{FB04A08C-D321-44CA-BC81-5ADEF82CD0C6}" presName="spaceBetweenRectangles" presStyleCnt="0"/>
      <dgm:spPr/>
    </dgm:pt>
    <dgm:pt modelId="{D5C5EA65-FC2A-4521-A727-5BC2F192DF09}" type="pres">
      <dgm:prSet presAssocID="{2AAA02CF-8E38-410B-8D3C-FEE0D979F2D2}" presName="parentLin" presStyleCnt="0"/>
      <dgm:spPr/>
    </dgm:pt>
    <dgm:pt modelId="{EFD5943E-276A-4702-B1D0-6D313FB87A59}" type="pres">
      <dgm:prSet presAssocID="{2AAA02CF-8E38-410B-8D3C-FEE0D979F2D2}" presName="parentLeftMargin" presStyleLbl="node1" presStyleIdx="3" presStyleCnt="6"/>
      <dgm:spPr/>
    </dgm:pt>
    <dgm:pt modelId="{447E4D49-9337-46A7-878E-62EC07D7B71E}" type="pres">
      <dgm:prSet presAssocID="{2AAA02CF-8E38-410B-8D3C-FEE0D979F2D2}" presName="parentText" presStyleLbl="node1" presStyleIdx="4" presStyleCnt="6" custScaleX="124992">
        <dgm:presLayoutVars>
          <dgm:chMax val="0"/>
          <dgm:bulletEnabled val="1"/>
        </dgm:presLayoutVars>
      </dgm:prSet>
      <dgm:spPr/>
    </dgm:pt>
    <dgm:pt modelId="{C7E30FD8-5B94-4BC7-B3ED-3AD1125B5DFF}" type="pres">
      <dgm:prSet presAssocID="{2AAA02CF-8E38-410B-8D3C-FEE0D979F2D2}" presName="negativeSpace" presStyleCnt="0"/>
      <dgm:spPr/>
    </dgm:pt>
    <dgm:pt modelId="{AC8A371D-CE49-4D6E-A532-885546009B13}" type="pres">
      <dgm:prSet presAssocID="{2AAA02CF-8E38-410B-8D3C-FEE0D979F2D2}" presName="childText" presStyleLbl="conFgAcc1" presStyleIdx="4" presStyleCnt="6">
        <dgm:presLayoutVars>
          <dgm:bulletEnabled val="1"/>
        </dgm:presLayoutVars>
      </dgm:prSet>
      <dgm:spPr/>
    </dgm:pt>
    <dgm:pt modelId="{83B84E64-5A73-4705-BCFB-63CD3C3F0D65}" type="pres">
      <dgm:prSet presAssocID="{8209809A-7694-445B-A0C9-D6273DD88170}" presName="spaceBetweenRectangles" presStyleCnt="0"/>
      <dgm:spPr/>
    </dgm:pt>
    <dgm:pt modelId="{C6FF86C7-7323-4375-9D23-41B636945A13}" type="pres">
      <dgm:prSet presAssocID="{4A539103-6F25-43B6-8F29-78E874175216}" presName="parentLin" presStyleCnt="0"/>
      <dgm:spPr/>
    </dgm:pt>
    <dgm:pt modelId="{E533B9D3-11AE-4E40-8C49-F00EB84D836B}" type="pres">
      <dgm:prSet presAssocID="{4A539103-6F25-43B6-8F29-78E874175216}" presName="parentLeftMargin" presStyleLbl="node1" presStyleIdx="4" presStyleCnt="6"/>
      <dgm:spPr/>
    </dgm:pt>
    <dgm:pt modelId="{8119D38D-F319-4D9D-91BF-2E8D99D6B966}" type="pres">
      <dgm:prSet presAssocID="{4A539103-6F25-43B6-8F29-78E874175216}" presName="parentText" presStyleLbl="node1" presStyleIdx="5" presStyleCnt="6" custScaleX="124992">
        <dgm:presLayoutVars>
          <dgm:chMax val="0"/>
          <dgm:bulletEnabled val="1"/>
        </dgm:presLayoutVars>
      </dgm:prSet>
      <dgm:spPr/>
    </dgm:pt>
    <dgm:pt modelId="{631C5444-DCA7-4EE9-9A44-736D0295D276}" type="pres">
      <dgm:prSet presAssocID="{4A539103-6F25-43B6-8F29-78E874175216}" presName="negativeSpace" presStyleCnt="0"/>
      <dgm:spPr/>
    </dgm:pt>
    <dgm:pt modelId="{41945ADC-D3AD-4506-82D9-311FD7DEA5A5}" type="pres">
      <dgm:prSet presAssocID="{4A539103-6F25-43B6-8F29-78E87417521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E7F3E00-7325-4210-9499-BD440404405C}" type="presOf" srcId="{0F591093-DFCA-4809-80EF-66E0CC80ED6B}" destId="{41434206-B330-4326-9F78-3EEE070F55D2}" srcOrd="1" destOrd="0" presId="urn:microsoft.com/office/officeart/2005/8/layout/list1"/>
    <dgm:cxn modelId="{8D1FDE11-4B02-407D-9C22-C5B335B2B60B}" type="presOf" srcId="{9F3B3AF1-C7B2-487E-A3CE-CC3AFBACCEF8}" destId="{E8004DE2-26F5-4754-B326-4CF619A53F9F}" srcOrd="1" destOrd="0" presId="urn:microsoft.com/office/officeart/2005/8/layout/list1"/>
    <dgm:cxn modelId="{E010B85E-0FA2-4F95-AD08-2CDC573C7A98}" type="presOf" srcId="{8607F927-DD7B-4787-A28B-6D362C670DD0}" destId="{8B1F61FC-5E26-471A-BB19-DE0264105433}" srcOrd="1" destOrd="0" presId="urn:microsoft.com/office/officeart/2005/8/layout/list1"/>
    <dgm:cxn modelId="{F8C9FD49-F18F-43DD-A926-5FD8EB838343}" type="presOf" srcId="{0F0E6688-0C00-44FF-A9D7-A4F04FA0C5C9}" destId="{80FA6B05-9625-4EF9-AD91-8DDCB119AE83}" srcOrd="1" destOrd="0" presId="urn:microsoft.com/office/officeart/2005/8/layout/list1"/>
    <dgm:cxn modelId="{988D2C6D-F9E8-4625-9B0F-222952DC50E1}" srcId="{7D74CC7D-AD9D-46BD-ACF7-FC14AB53A262}" destId="{4A539103-6F25-43B6-8F29-78E874175216}" srcOrd="5" destOrd="0" parTransId="{E69D20D0-F6E3-4517-AB94-9319C86F22E8}" sibTransId="{7B488295-15AF-4D89-9D36-9D7CAE36AD36}"/>
    <dgm:cxn modelId="{D38FF370-B9C2-4194-A4BC-C83AD1E9D039}" srcId="{7D74CC7D-AD9D-46BD-ACF7-FC14AB53A262}" destId="{0F0E6688-0C00-44FF-A9D7-A4F04FA0C5C9}" srcOrd="0" destOrd="0" parTransId="{6849DA84-EC96-4408-A915-80FBC421CAA2}" sibTransId="{DD83F83F-0967-4381-BC24-0EFE7B8BB60F}"/>
    <dgm:cxn modelId="{49E90E74-8E6B-4E03-9CE5-E82F54DA0493}" type="presOf" srcId="{2AAA02CF-8E38-410B-8D3C-FEE0D979F2D2}" destId="{EFD5943E-276A-4702-B1D0-6D313FB87A59}" srcOrd="0" destOrd="0" presId="urn:microsoft.com/office/officeart/2005/8/layout/list1"/>
    <dgm:cxn modelId="{4D979D58-D7D3-4244-9ACE-AA610B840223}" srcId="{7D74CC7D-AD9D-46BD-ACF7-FC14AB53A262}" destId="{8607F927-DD7B-4787-A28B-6D362C670DD0}" srcOrd="3" destOrd="0" parTransId="{9007FD51-A000-4B55-9EEB-A5318481A877}" sibTransId="{FB04A08C-D321-44CA-BC81-5ADEF82CD0C6}"/>
    <dgm:cxn modelId="{50C8897D-FCB8-4E40-95D4-2C41CCA1CA77}" type="presOf" srcId="{4A539103-6F25-43B6-8F29-78E874175216}" destId="{E533B9D3-11AE-4E40-8C49-F00EB84D836B}" srcOrd="0" destOrd="0" presId="urn:microsoft.com/office/officeart/2005/8/layout/list1"/>
    <dgm:cxn modelId="{43C1638E-D2ED-49EC-B39F-4C9E03C37819}" type="presOf" srcId="{0F591093-DFCA-4809-80EF-66E0CC80ED6B}" destId="{5105E4E2-03E0-4A84-BF7A-652F1C264A7A}" srcOrd="0" destOrd="0" presId="urn:microsoft.com/office/officeart/2005/8/layout/list1"/>
    <dgm:cxn modelId="{F61F0C90-5EB6-4510-BAE8-BDB0AE58431E}" type="presOf" srcId="{0F0E6688-0C00-44FF-A9D7-A4F04FA0C5C9}" destId="{2CA36115-28A0-4A4C-ADCB-B22C83C0DE3A}" srcOrd="0" destOrd="0" presId="urn:microsoft.com/office/officeart/2005/8/layout/list1"/>
    <dgm:cxn modelId="{78532792-7D5E-4FF5-BD89-78518C7AAC99}" srcId="{7D74CC7D-AD9D-46BD-ACF7-FC14AB53A262}" destId="{2AAA02CF-8E38-410B-8D3C-FEE0D979F2D2}" srcOrd="4" destOrd="0" parTransId="{EA9F8C39-23F6-47A5-8B43-041A4B34AEBB}" sibTransId="{8209809A-7694-445B-A0C9-D6273DD88170}"/>
    <dgm:cxn modelId="{F7D8E196-C013-45CC-BE07-4FD090AFFFA6}" type="presOf" srcId="{9F3B3AF1-C7B2-487E-A3CE-CC3AFBACCEF8}" destId="{E8CB0B3A-3565-427F-BFD1-DD3BD928D8D0}" srcOrd="0" destOrd="0" presId="urn:microsoft.com/office/officeart/2005/8/layout/list1"/>
    <dgm:cxn modelId="{5E5E66A5-BE69-4305-94D6-C2DB3E1F9E89}" srcId="{7D74CC7D-AD9D-46BD-ACF7-FC14AB53A262}" destId="{0F591093-DFCA-4809-80EF-66E0CC80ED6B}" srcOrd="1" destOrd="0" parTransId="{821FE483-7FE5-43F9-B08C-E7F5BF98D407}" sibTransId="{902B4E8D-5340-4A68-A31C-6322BAFA734F}"/>
    <dgm:cxn modelId="{38484CA6-7D8B-4173-AB75-21D9E66BE9FA}" type="presOf" srcId="{7D74CC7D-AD9D-46BD-ACF7-FC14AB53A262}" destId="{E62D2B37-B1FE-4898-81BB-FE19864BD5AC}" srcOrd="0" destOrd="0" presId="urn:microsoft.com/office/officeart/2005/8/layout/list1"/>
    <dgm:cxn modelId="{1658F4C4-25A9-4B77-906C-10DCB4253D34}" type="presOf" srcId="{2AAA02CF-8E38-410B-8D3C-FEE0D979F2D2}" destId="{447E4D49-9337-46A7-878E-62EC07D7B71E}" srcOrd="1" destOrd="0" presId="urn:microsoft.com/office/officeart/2005/8/layout/list1"/>
    <dgm:cxn modelId="{D7727ACB-8316-4A8A-8A08-EAD051A1DE16}" srcId="{7D74CC7D-AD9D-46BD-ACF7-FC14AB53A262}" destId="{9F3B3AF1-C7B2-487E-A3CE-CC3AFBACCEF8}" srcOrd="2" destOrd="0" parTransId="{76DFCC0B-E483-4950-9599-AF3260C74E65}" sibTransId="{28CE6F6C-04AB-4BD1-87D3-24A84D40CF36}"/>
    <dgm:cxn modelId="{0E1B51EB-1C77-4FC8-9B79-4B967C86BBE3}" type="presOf" srcId="{8607F927-DD7B-4787-A28B-6D362C670DD0}" destId="{A48ED967-9282-4821-95CB-FE2B1EB133A4}" srcOrd="0" destOrd="0" presId="urn:microsoft.com/office/officeart/2005/8/layout/list1"/>
    <dgm:cxn modelId="{E935CFF1-E3AF-4A10-81CE-8E1700C7A20A}" type="presOf" srcId="{4A539103-6F25-43B6-8F29-78E874175216}" destId="{8119D38D-F319-4D9D-91BF-2E8D99D6B966}" srcOrd="1" destOrd="0" presId="urn:microsoft.com/office/officeart/2005/8/layout/list1"/>
    <dgm:cxn modelId="{F8D3EA37-0FA1-407C-8165-B1DC30A76552}" type="presParOf" srcId="{E62D2B37-B1FE-4898-81BB-FE19864BD5AC}" destId="{557713C2-7075-4AFE-9BBE-24A382E47062}" srcOrd="0" destOrd="0" presId="urn:microsoft.com/office/officeart/2005/8/layout/list1"/>
    <dgm:cxn modelId="{B2958309-44FD-455E-91F2-48C9576C9EDF}" type="presParOf" srcId="{557713C2-7075-4AFE-9BBE-24A382E47062}" destId="{2CA36115-28A0-4A4C-ADCB-B22C83C0DE3A}" srcOrd="0" destOrd="0" presId="urn:microsoft.com/office/officeart/2005/8/layout/list1"/>
    <dgm:cxn modelId="{6E9655EB-74FE-4C59-83DE-551182468401}" type="presParOf" srcId="{557713C2-7075-4AFE-9BBE-24A382E47062}" destId="{80FA6B05-9625-4EF9-AD91-8DDCB119AE83}" srcOrd="1" destOrd="0" presId="urn:microsoft.com/office/officeart/2005/8/layout/list1"/>
    <dgm:cxn modelId="{625EC99D-9A33-45F9-8F30-9B5383CFD1A0}" type="presParOf" srcId="{E62D2B37-B1FE-4898-81BB-FE19864BD5AC}" destId="{A8D89BA8-7382-4C29-91F2-132F6CA9B01A}" srcOrd="1" destOrd="0" presId="urn:microsoft.com/office/officeart/2005/8/layout/list1"/>
    <dgm:cxn modelId="{791124FA-2A12-4390-8A65-FE0E80A674B5}" type="presParOf" srcId="{E62D2B37-B1FE-4898-81BB-FE19864BD5AC}" destId="{CF05C9CA-5AFA-431F-A67C-CDC80EC6C2ED}" srcOrd="2" destOrd="0" presId="urn:microsoft.com/office/officeart/2005/8/layout/list1"/>
    <dgm:cxn modelId="{0F3D7ECB-60FD-4CFD-A5FB-D931A1F108C4}" type="presParOf" srcId="{E62D2B37-B1FE-4898-81BB-FE19864BD5AC}" destId="{BCA0C5AB-1CB6-4A44-A77E-8FEB5319CA2F}" srcOrd="3" destOrd="0" presId="urn:microsoft.com/office/officeart/2005/8/layout/list1"/>
    <dgm:cxn modelId="{88F3B049-BBFE-4C38-813C-725E451E210D}" type="presParOf" srcId="{E62D2B37-B1FE-4898-81BB-FE19864BD5AC}" destId="{E0FB1897-C141-4CD4-A06C-B99543C960C2}" srcOrd="4" destOrd="0" presId="urn:microsoft.com/office/officeart/2005/8/layout/list1"/>
    <dgm:cxn modelId="{214B69A7-F6BD-4D0F-94BE-200FAAC092B8}" type="presParOf" srcId="{E0FB1897-C141-4CD4-A06C-B99543C960C2}" destId="{5105E4E2-03E0-4A84-BF7A-652F1C264A7A}" srcOrd="0" destOrd="0" presId="urn:microsoft.com/office/officeart/2005/8/layout/list1"/>
    <dgm:cxn modelId="{BE1E13B9-59FC-4559-9E30-3141FA33161E}" type="presParOf" srcId="{E0FB1897-C141-4CD4-A06C-B99543C960C2}" destId="{41434206-B330-4326-9F78-3EEE070F55D2}" srcOrd="1" destOrd="0" presId="urn:microsoft.com/office/officeart/2005/8/layout/list1"/>
    <dgm:cxn modelId="{CD36B4A9-FBB5-4485-B4E2-C371F12705B9}" type="presParOf" srcId="{E62D2B37-B1FE-4898-81BB-FE19864BD5AC}" destId="{682ED25A-C198-468F-9A6A-BE0C3A904075}" srcOrd="5" destOrd="0" presId="urn:microsoft.com/office/officeart/2005/8/layout/list1"/>
    <dgm:cxn modelId="{8DB02BC7-2E81-4D0B-9191-7117D9C47E7B}" type="presParOf" srcId="{E62D2B37-B1FE-4898-81BB-FE19864BD5AC}" destId="{0CBD4D71-A423-46EB-BB47-53142C00F267}" srcOrd="6" destOrd="0" presId="urn:microsoft.com/office/officeart/2005/8/layout/list1"/>
    <dgm:cxn modelId="{1247578F-DC13-4D16-A89B-0F098A5994E6}" type="presParOf" srcId="{E62D2B37-B1FE-4898-81BB-FE19864BD5AC}" destId="{D1E7A7E3-D9E6-4CB4-BD35-9165586654AC}" srcOrd="7" destOrd="0" presId="urn:microsoft.com/office/officeart/2005/8/layout/list1"/>
    <dgm:cxn modelId="{1CDC9A0A-EE99-4701-8114-DB653CC9E670}" type="presParOf" srcId="{E62D2B37-B1FE-4898-81BB-FE19864BD5AC}" destId="{64C7314F-95DB-4F15-9777-2C1D55DFA1DD}" srcOrd="8" destOrd="0" presId="urn:microsoft.com/office/officeart/2005/8/layout/list1"/>
    <dgm:cxn modelId="{3598532F-7B9B-48AF-B2CA-01243EF5DB12}" type="presParOf" srcId="{64C7314F-95DB-4F15-9777-2C1D55DFA1DD}" destId="{E8CB0B3A-3565-427F-BFD1-DD3BD928D8D0}" srcOrd="0" destOrd="0" presId="urn:microsoft.com/office/officeart/2005/8/layout/list1"/>
    <dgm:cxn modelId="{04868C43-14DA-4B3E-82EF-BAEAADB4ECCA}" type="presParOf" srcId="{64C7314F-95DB-4F15-9777-2C1D55DFA1DD}" destId="{E8004DE2-26F5-4754-B326-4CF619A53F9F}" srcOrd="1" destOrd="0" presId="urn:microsoft.com/office/officeart/2005/8/layout/list1"/>
    <dgm:cxn modelId="{778EF1A3-54A5-47D4-A045-81DA81E76CDD}" type="presParOf" srcId="{E62D2B37-B1FE-4898-81BB-FE19864BD5AC}" destId="{31F0323B-8747-484B-BB41-C001C61CC059}" srcOrd="9" destOrd="0" presId="urn:microsoft.com/office/officeart/2005/8/layout/list1"/>
    <dgm:cxn modelId="{B5580054-B5BF-420B-90E2-6C3657F2933F}" type="presParOf" srcId="{E62D2B37-B1FE-4898-81BB-FE19864BD5AC}" destId="{E980596F-FDED-4AFB-8537-FE5DF6083BF0}" srcOrd="10" destOrd="0" presId="urn:microsoft.com/office/officeart/2005/8/layout/list1"/>
    <dgm:cxn modelId="{A5DFEA3B-40C4-49B6-BB0D-4830096933B6}" type="presParOf" srcId="{E62D2B37-B1FE-4898-81BB-FE19864BD5AC}" destId="{E6469F6E-E0F2-4C02-BF56-AE4578318657}" srcOrd="11" destOrd="0" presId="urn:microsoft.com/office/officeart/2005/8/layout/list1"/>
    <dgm:cxn modelId="{7745C482-74C9-4E8A-A21C-A055C6E407EA}" type="presParOf" srcId="{E62D2B37-B1FE-4898-81BB-FE19864BD5AC}" destId="{15431AF7-2E43-45D2-87EF-26DB4081D05A}" srcOrd="12" destOrd="0" presId="urn:microsoft.com/office/officeart/2005/8/layout/list1"/>
    <dgm:cxn modelId="{650D8B0B-E17D-4FE3-AF41-041D8E541F20}" type="presParOf" srcId="{15431AF7-2E43-45D2-87EF-26DB4081D05A}" destId="{A48ED967-9282-4821-95CB-FE2B1EB133A4}" srcOrd="0" destOrd="0" presId="urn:microsoft.com/office/officeart/2005/8/layout/list1"/>
    <dgm:cxn modelId="{770EF737-4954-4C51-9598-07EF2E63B033}" type="presParOf" srcId="{15431AF7-2E43-45D2-87EF-26DB4081D05A}" destId="{8B1F61FC-5E26-471A-BB19-DE0264105433}" srcOrd="1" destOrd="0" presId="urn:microsoft.com/office/officeart/2005/8/layout/list1"/>
    <dgm:cxn modelId="{2EFC3AD7-C59D-4B1C-B2A6-178EA91AAFB3}" type="presParOf" srcId="{E62D2B37-B1FE-4898-81BB-FE19864BD5AC}" destId="{C92518CC-A52D-45B2-8847-3B6A45FDFE77}" srcOrd="13" destOrd="0" presId="urn:microsoft.com/office/officeart/2005/8/layout/list1"/>
    <dgm:cxn modelId="{C023A125-5982-4A94-BD72-F7A26C6A7D58}" type="presParOf" srcId="{E62D2B37-B1FE-4898-81BB-FE19864BD5AC}" destId="{6954DB9C-91A6-4C27-9B00-F4F1DF9E0F90}" srcOrd="14" destOrd="0" presId="urn:microsoft.com/office/officeart/2005/8/layout/list1"/>
    <dgm:cxn modelId="{4E64615C-1E4D-4BA6-AC8B-BDFC5A354F9D}" type="presParOf" srcId="{E62D2B37-B1FE-4898-81BB-FE19864BD5AC}" destId="{A0D9DA1A-C529-43C8-8A21-4341FDAF8E4E}" srcOrd="15" destOrd="0" presId="urn:microsoft.com/office/officeart/2005/8/layout/list1"/>
    <dgm:cxn modelId="{7B3EED40-51B7-4757-9048-D450762D2775}" type="presParOf" srcId="{E62D2B37-B1FE-4898-81BB-FE19864BD5AC}" destId="{D5C5EA65-FC2A-4521-A727-5BC2F192DF09}" srcOrd="16" destOrd="0" presId="urn:microsoft.com/office/officeart/2005/8/layout/list1"/>
    <dgm:cxn modelId="{EFEC9637-EAB7-44A4-ABA7-4B16B3D7275D}" type="presParOf" srcId="{D5C5EA65-FC2A-4521-A727-5BC2F192DF09}" destId="{EFD5943E-276A-4702-B1D0-6D313FB87A59}" srcOrd="0" destOrd="0" presId="urn:microsoft.com/office/officeart/2005/8/layout/list1"/>
    <dgm:cxn modelId="{F85C05D0-04C4-4117-AAD6-3EECC0FB2A4D}" type="presParOf" srcId="{D5C5EA65-FC2A-4521-A727-5BC2F192DF09}" destId="{447E4D49-9337-46A7-878E-62EC07D7B71E}" srcOrd="1" destOrd="0" presId="urn:microsoft.com/office/officeart/2005/8/layout/list1"/>
    <dgm:cxn modelId="{E6BD849E-8B1C-4C30-8056-1853AF5F6E6B}" type="presParOf" srcId="{E62D2B37-B1FE-4898-81BB-FE19864BD5AC}" destId="{C7E30FD8-5B94-4BC7-B3ED-3AD1125B5DFF}" srcOrd="17" destOrd="0" presId="urn:microsoft.com/office/officeart/2005/8/layout/list1"/>
    <dgm:cxn modelId="{0953C95D-20FA-4518-8FAE-7A0F75ED44B0}" type="presParOf" srcId="{E62D2B37-B1FE-4898-81BB-FE19864BD5AC}" destId="{AC8A371D-CE49-4D6E-A532-885546009B13}" srcOrd="18" destOrd="0" presId="urn:microsoft.com/office/officeart/2005/8/layout/list1"/>
    <dgm:cxn modelId="{0084C401-E2CE-436E-A54D-B0778C59079F}" type="presParOf" srcId="{E62D2B37-B1FE-4898-81BB-FE19864BD5AC}" destId="{83B84E64-5A73-4705-BCFB-63CD3C3F0D65}" srcOrd="19" destOrd="0" presId="urn:microsoft.com/office/officeart/2005/8/layout/list1"/>
    <dgm:cxn modelId="{52019B14-A8C9-40E3-B59B-98BCDBE906DE}" type="presParOf" srcId="{E62D2B37-B1FE-4898-81BB-FE19864BD5AC}" destId="{C6FF86C7-7323-4375-9D23-41B636945A13}" srcOrd="20" destOrd="0" presId="urn:microsoft.com/office/officeart/2005/8/layout/list1"/>
    <dgm:cxn modelId="{B50CD026-AE47-4C6B-BDFD-C1298925C3BB}" type="presParOf" srcId="{C6FF86C7-7323-4375-9D23-41B636945A13}" destId="{E533B9D3-11AE-4E40-8C49-F00EB84D836B}" srcOrd="0" destOrd="0" presId="urn:microsoft.com/office/officeart/2005/8/layout/list1"/>
    <dgm:cxn modelId="{79AFD71A-A724-4CD3-BB62-8F0E1BB7F0BD}" type="presParOf" srcId="{C6FF86C7-7323-4375-9D23-41B636945A13}" destId="{8119D38D-F319-4D9D-91BF-2E8D99D6B966}" srcOrd="1" destOrd="0" presId="urn:microsoft.com/office/officeart/2005/8/layout/list1"/>
    <dgm:cxn modelId="{000C4712-2D31-441C-B326-F9AEAA6D4EF2}" type="presParOf" srcId="{E62D2B37-B1FE-4898-81BB-FE19864BD5AC}" destId="{631C5444-DCA7-4EE9-9A44-736D0295D276}" srcOrd="21" destOrd="0" presId="urn:microsoft.com/office/officeart/2005/8/layout/list1"/>
    <dgm:cxn modelId="{02EA34EF-96AA-4393-B518-BB296C469F88}" type="presParOf" srcId="{E62D2B37-B1FE-4898-81BB-FE19864BD5AC}" destId="{41945ADC-D3AD-4506-82D9-311FD7DEA5A5}" srcOrd="22" destOrd="0" presId="urn:microsoft.com/office/officeart/2005/8/layout/list1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FCA84-8E1E-497D-A4B2-16206DFA888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28F803-63E3-47EF-AB5F-7C8A54FC955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1. </a:t>
          </a:r>
          <a:r>
            <a:rPr lang="ru-RU" sz="1800" b="1" dirty="0" err="1">
              <a:solidFill>
                <a:schemeClr val="tx1"/>
              </a:solidFill>
            </a:rPr>
            <a:t>Сигнали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регулювальника</a:t>
          </a:r>
          <a:r>
            <a:rPr lang="ru-RU" sz="1800" b="1" dirty="0">
              <a:solidFill>
                <a:schemeClr val="tx1"/>
              </a:solidFill>
            </a:rPr>
            <a:t> </a:t>
          </a:r>
        </a:p>
      </dgm:t>
    </dgm:pt>
    <dgm:pt modelId="{D4484AA9-F4C5-45C1-B5D1-FC1F74990A68}" type="parTrans" cxnId="{4F53974A-7E9F-4CF5-8330-BC171C66CE4E}">
      <dgm:prSet/>
      <dgm:spPr/>
      <dgm:t>
        <a:bodyPr/>
        <a:lstStyle/>
        <a:p>
          <a:endParaRPr lang="ru-RU"/>
        </a:p>
      </dgm:t>
    </dgm:pt>
    <dgm:pt modelId="{E40B1E55-852B-4F10-9DCE-CFBDAC82A5CC}" type="sibTrans" cxnId="{4F53974A-7E9F-4CF5-8330-BC171C66CE4E}">
      <dgm:prSet/>
      <dgm:spPr/>
      <dgm:t>
        <a:bodyPr/>
        <a:lstStyle/>
        <a:p>
          <a:endParaRPr lang="ru-RU"/>
        </a:p>
      </dgm:t>
    </dgm:pt>
    <dgm:pt modelId="{40ED43DA-2C7B-4582-B338-E77F18CAEDD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3. </a:t>
          </a:r>
          <a:r>
            <a:rPr lang="uk-UA" sz="1800" b="1" dirty="0">
              <a:solidFill>
                <a:schemeClr val="tx1"/>
              </a:solidFill>
            </a:rPr>
            <a:t>Сигнали світлофора </a:t>
          </a:r>
          <a:endParaRPr lang="ru-RU" sz="1800" b="1" dirty="0">
            <a:solidFill>
              <a:schemeClr val="tx1"/>
            </a:solidFill>
          </a:endParaRPr>
        </a:p>
      </dgm:t>
    </dgm:pt>
    <dgm:pt modelId="{143C8E5C-1609-4D4C-9D8F-BD97C71D92C7}" type="parTrans" cxnId="{78BD7D96-EDC1-41DE-8A02-0B0807D0E8DD}">
      <dgm:prSet/>
      <dgm:spPr/>
      <dgm:t>
        <a:bodyPr/>
        <a:lstStyle/>
        <a:p>
          <a:endParaRPr lang="ru-RU"/>
        </a:p>
      </dgm:t>
    </dgm:pt>
    <dgm:pt modelId="{FCCAFEDA-9A6E-47D5-BC26-E00946D8C3A8}" type="sibTrans" cxnId="{78BD7D96-EDC1-41DE-8A02-0B0807D0E8DD}">
      <dgm:prSet/>
      <dgm:spPr/>
      <dgm:t>
        <a:bodyPr/>
        <a:lstStyle/>
        <a:p>
          <a:endParaRPr lang="ru-RU"/>
        </a:p>
      </dgm:t>
    </dgm:pt>
    <dgm:pt modelId="{5F69ADA4-0825-477E-AC8E-BB988BFBD26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4.</a:t>
          </a:r>
          <a:r>
            <a:rPr lang="uk-UA" sz="1800" b="1" dirty="0">
              <a:solidFill>
                <a:schemeClr val="tx1"/>
              </a:solidFill>
            </a:rPr>
            <a:t> Постійні дорожні знаки </a:t>
          </a:r>
          <a:endParaRPr lang="ru-RU" sz="1800" b="1" dirty="0">
            <a:solidFill>
              <a:schemeClr val="tx1"/>
            </a:solidFill>
          </a:endParaRPr>
        </a:p>
      </dgm:t>
    </dgm:pt>
    <dgm:pt modelId="{9E81D6FD-7928-4D2B-AB93-DFB3EB7E3ED2}" type="parTrans" cxnId="{ADB9725B-7E51-47C0-8E50-F96AE06E409C}">
      <dgm:prSet/>
      <dgm:spPr/>
      <dgm:t>
        <a:bodyPr/>
        <a:lstStyle/>
        <a:p>
          <a:endParaRPr lang="ru-RU"/>
        </a:p>
      </dgm:t>
    </dgm:pt>
    <dgm:pt modelId="{49979611-961A-4661-A837-C11040FB6761}" type="sibTrans" cxnId="{ADB9725B-7E51-47C0-8E50-F96AE06E409C}">
      <dgm:prSet/>
      <dgm:spPr/>
      <dgm:t>
        <a:bodyPr/>
        <a:lstStyle/>
        <a:p>
          <a:endParaRPr lang="ru-RU"/>
        </a:p>
      </dgm:t>
    </dgm:pt>
    <dgm:pt modelId="{4788D8C4-4D8B-4524-B9BD-E25C0AA6A63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5. </a:t>
          </a:r>
          <a:r>
            <a:rPr lang="ru-RU" sz="1800" b="1" dirty="0" err="1">
              <a:solidFill>
                <a:schemeClr val="tx1"/>
              </a:solidFill>
            </a:rPr>
            <a:t>Дорожні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розмітка</a:t>
          </a:r>
          <a:r>
            <a:rPr lang="ru-RU" sz="1800" b="1" dirty="0">
              <a:solidFill>
                <a:schemeClr val="tx1"/>
              </a:solidFill>
            </a:rPr>
            <a:t> </a:t>
          </a:r>
        </a:p>
      </dgm:t>
    </dgm:pt>
    <dgm:pt modelId="{AC09435C-02A6-467E-9E78-A6871B6CC703}" type="parTrans" cxnId="{9367CF40-7094-4046-96C5-6F98463BAC20}">
      <dgm:prSet/>
      <dgm:spPr/>
      <dgm:t>
        <a:bodyPr/>
        <a:lstStyle/>
        <a:p>
          <a:endParaRPr lang="ru-RU"/>
        </a:p>
      </dgm:t>
    </dgm:pt>
    <dgm:pt modelId="{0F740D03-CD02-4C32-BB41-40AD7ED5726C}" type="sibTrans" cxnId="{9367CF40-7094-4046-96C5-6F98463BAC20}">
      <dgm:prSet/>
      <dgm:spPr/>
      <dgm:t>
        <a:bodyPr/>
        <a:lstStyle/>
        <a:p>
          <a:endParaRPr lang="ru-RU"/>
        </a:p>
      </dgm:t>
    </dgm:pt>
    <dgm:pt modelId="{5D770A9A-CC97-4DD7-B87E-46F8A6BD9E8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2. </a:t>
          </a:r>
          <a:r>
            <a:rPr lang="ru-RU" sz="1800" b="1" dirty="0" err="1">
              <a:solidFill>
                <a:schemeClr val="tx1"/>
              </a:solidFill>
            </a:rPr>
            <a:t>Тимчасові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дорожні</a:t>
          </a:r>
          <a:r>
            <a:rPr lang="ru-RU" sz="1800" b="1" dirty="0">
              <a:solidFill>
                <a:schemeClr val="tx1"/>
              </a:solidFill>
            </a:rPr>
            <a:t> знаки </a:t>
          </a:r>
        </a:p>
      </dgm:t>
    </dgm:pt>
    <dgm:pt modelId="{76CF3C9C-3EB9-41DE-B3C2-06D83B6CD908}" type="parTrans" cxnId="{4EB75A53-B786-499D-B56C-A91569C14AB1}">
      <dgm:prSet/>
      <dgm:spPr/>
      <dgm:t>
        <a:bodyPr/>
        <a:lstStyle/>
        <a:p>
          <a:endParaRPr lang="ru-RU"/>
        </a:p>
      </dgm:t>
    </dgm:pt>
    <dgm:pt modelId="{AA2865B2-20D2-4AFC-BA34-8E53D359BEEE}" type="sibTrans" cxnId="{4EB75A53-B786-499D-B56C-A91569C14AB1}">
      <dgm:prSet/>
      <dgm:spPr/>
      <dgm:t>
        <a:bodyPr/>
        <a:lstStyle/>
        <a:p>
          <a:endParaRPr lang="ru-RU"/>
        </a:p>
      </dgm:t>
    </dgm:pt>
    <dgm:pt modelId="{57F23AA6-A904-43CA-8228-C3850BBCA798}" type="pres">
      <dgm:prSet presAssocID="{D8CFCA84-8E1E-497D-A4B2-16206DFA8882}" presName="diagram" presStyleCnt="0">
        <dgm:presLayoutVars>
          <dgm:dir/>
        </dgm:presLayoutVars>
      </dgm:prSet>
      <dgm:spPr/>
    </dgm:pt>
    <dgm:pt modelId="{9C17CD25-CEE9-4992-8AA5-1C4464875014}" type="pres">
      <dgm:prSet presAssocID="{A228F803-63E3-47EF-AB5F-7C8A54FC955D}" presName="composite" presStyleCnt="0"/>
      <dgm:spPr/>
    </dgm:pt>
    <dgm:pt modelId="{02632791-FA01-458A-AE38-467A7768C7A3}" type="pres">
      <dgm:prSet presAssocID="{A228F803-63E3-47EF-AB5F-7C8A54FC955D}" presName="Image" presStyleLbl="bgShp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6DFE4F-A87A-411D-970D-57E21EA65911}" type="pres">
      <dgm:prSet presAssocID="{A228F803-63E3-47EF-AB5F-7C8A54FC955D}" presName="Parent" presStyleLbl="node0" presStyleIdx="0" presStyleCnt="5">
        <dgm:presLayoutVars>
          <dgm:bulletEnabled val="1"/>
        </dgm:presLayoutVars>
      </dgm:prSet>
      <dgm:spPr/>
    </dgm:pt>
    <dgm:pt modelId="{F5289BB3-2F4B-4320-A8AD-4FB97A49237B}" type="pres">
      <dgm:prSet presAssocID="{E40B1E55-852B-4F10-9DCE-CFBDAC82A5CC}" presName="sibTrans" presStyleCnt="0"/>
      <dgm:spPr/>
    </dgm:pt>
    <dgm:pt modelId="{02E66555-4884-4BE5-8A09-203C1C766648}" type="pres">
      <dgm:prSet presAssocID="{5D770A9A-CC97-4DD7-B87E-46F8A6BD9E82}" presName="composite" presStyleCnt="0"/>
      <dgm:spPr/>
    </dgm:pt>
    <dgm:pt modelId="{8584D78E-48E1-4612-B12B-91583C3FDE2B}" type="pres">
      <dgm:prSet presAssocID="{5D770A9A-CC97-4DD7-B87E-46F8A6BD9E82}" presName="Image" presStyleLbl="bgShp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B546A67-B8A9-4DA6-B8CF-989B943A2973}" type="pres">
      <dgm:prSet presAssocID="{5D770A9A-CC97-4DD7-B87E-46F8A6BD9E82}" presName="Parent" presStyleLbl="node0" presStyleIdx="1" presStyleCnt="5">
        <dgm:presLayoutVars>
          <dgm:bulletEnabled val="1"/>
        </dgm:presLayoutVars>
      </dgm:prSet>
      <dgm:spPr/>
    </dgm:pt>
    <dgm:pt modelId="{F7CE64B6-BF54-49FE-8409-60AB0FD222EC}" type="pres">
      <dgm:prSet presAssocID="{AA2865B2-20D2-4AFC-BA34-8E53D359BEEE}" presName="sibTrans" presStyleCnt="0"/>
      <dgm:spPr/>
    </dgm:pt>
    <dgm:pt modelId="{3CD9FB47-9C12-4773-99B1-484435A4726B}" type="pres">
      <dgm:prSet presAssocID="{40ED43DA-2C7B-4582-B338-E77F18CAEDD6}" presName="composite" presStyleCnt="0"/>
      <dgm:spPr/>
    </dgm:pt>
    <dgm:pt modelId="{59A1100A-8132-46F2-86B8-7D805D12B1F5}" type="pres">
      <dgm:prSet presAssocID="{40ED43DA-2C7B-4582-B338-E77F18CAEDD6}" presName="Image" presStyleLbl="bgShp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B95421E-1D99-4DF7-81AE-471ABFC2F6E7}" type="pres">
      <dgm:prSet presAssocID="{40ED43DA-2C7B-4582-B338-E77F18CAEDD6}" presName="Parent" presStyleLbl="node0" presStyleIdx="2" presStyleCnt="5">
        <dgm:presLayoutVars>
          <dgm:bulletEnabled val="1"/>
        </dgm:presLayoutVars>
      </dgm:prSet>
      <dgm:spPr/>
    </dgm:pt>
    <dgm:pt modelId="{726C3636-147D-4DFB-91F7-92CDB963E893}" type="pres">
      <dgm:prSet presAssocID="{FCCAFEDA-9A6E-47D5-BC26-E00946D8C3A8}" presName="sibTrans" presStyleCnt="0"/>
      <dgm:spPr/>
    </dgm:pt>
    <dgm:pt modelId="{D8984EA2-5708-437D-9922-FD649C39E9B5}" type="pres">
      <dgm:prSet presAssocID="{5F69ADA4-0825-477E-AC8E-BB988BFBD262}" presName="composite" presStyleCnt="0"/>
      <dgm:spPr/>
    </dgm:pt>
    <dgm:pt modelId="{6CBABF40-FB07-4140-8BC8-107C1A290DDC}" type="pres">
      <dgm:prSet presAssocID="{5F69ADA4-0825-477E-AC8E-BB988BFBD262}" presName="Image" presStyleLbl="bgShp" presStyleIdx="3" presStyleCnt="5" custScaleY="11873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BF9412A-730A-4E91-8FFF-F2B79B0E7377}" type="pres">
      <dgm:prSet presAssocID="{5F69ADA4-0825-477E-AC8E-BB988BFBD262}" presName="Parent" presStyleLbl="node0" presStyleIdx="3" presStyleCnt="5">
        <dgm:presLayoutVars>
          <dgm:bulletEnabled val="1"/>
        </dgm:presLayoutVars>
      </dgm:prSet>
      <dgm:spPr/>
    </dgm:pt>
    <dgm:pt modelId="{8FE544AC-4F53-4BFF-98DD-EA8C7B8EB354}" type="pres">
      <dgm:prSet presAssocID="{49979611-961A-4661-A837-C11040FB6761}" presName="sibTrans" presStyleCnt="0"/>
      <dgm:spPr/>
    </dgm:pt>
    <dgm:pt modelId="{C3B64FC8-C34C-404E-BCEE-829D98FBE92B}" type="pres">
      <dgm:prSet presAssocID="{4788D8C4-4D8B-4524-B9BD-E25C0AA6A63B}" presName="composite" presStyleCnt="0"/>
      <dgm:spPr/>
    </dgm:pt>
    <dgm:pt modelId="{503C7029-05CE-4650-BAD2-B226C4F4EE7C}" type="pres">
      <dgm:prSet presAssocID="{4788D8C4-4D8B-4524-B9BD-E25C0AA6A63B}" presName="Image" presStyleLbl="bgShp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6639140-6875-41C9-BC44-4BC27D8FEBEE}" type="pres">
      <dgm:prSet presAssocID="{4788D8C4-4D8B-4524-B9BD-E25C0AA6A63B}" presName="Parent" presStyleLbl="node0" presStyleIdx="4" presStyleCnt="5">
        <dgm:presLayoutVars>
          <dgm:bulletEnabled val="1"/>
        </dgm:presLayoutVars>
      </dgm:prSet>
      <dgm:spPr/>
    </dgm:pt>
  </dgm:ptLst>
  <dgm:cxnLst>
    <dgm:cxn modelId="{BFA7071A-CA83-4EFB-A2B3-76BF106FEE9E}" type="presOf" srcId="{5F69ADA4-0825-477E-AC8E-BB988BFBD262}" destId="{8BF9412A-730A-4E91-8FFF-F2B79B0E7377}" srcOrd="0" destOrd="0" presId="urn:microsoft.com/office/officeart/2008/layout/BendingPictureCaption"/>
    <dgm:cxn modelId="{9367CF40-7094-4046-96C5-6F98463BAC20}" srcId="{D8CFCA84-8E1E-497D-A4B2-16206DFA8882}" destId="{4788D8C4-4D8B-4524-B9BD-E25C0AA6A63B}" srcOrd="4" destOrd="0" parTransId="{AC09435C-02A6-467E-9E78-A6871B6CC703}" sibTransId="{0F740D03-CD02-4C32-BB41-40AD7ED5726C}"/>
    <dgm:cxn modelId="{ADB9725B-7E51-47C0-8E50-F96AE06E409C}" srcId="{D8CFCA84-8E1E-497D-A4B2-16206DFA8882}" destId="{5F69ADA4-0825-477E-AC8E-BB988BFBD262}" srcOrd="3" destOrd="0" parTransId="{9E81D6FD-7928-4D2B-AB93-DFB3EB7E3ED2}" sibTransId="{49979611-961A-4661-A837-C11040FB6761}"/>
    <dgm:cxn modelId="{F6A97264-11B7-417A-A31A-181CCE43D269}" type="presOf" srcId="{5D770A9A-CC97-4DD7-B87E-46F8A6BD9E82}" destId="{3B546A67-B8A9-4DA6-B8CF-989B943A2973}" srcOrd="0" destOrd="0" presId="urn:microsoft.com/office/officeart/2008/layout/BendingPictureCaption"/>
    <dgm:cxn modelId="{4F53974A-7E9F-4CF5-8330-BC171C66CE4E}" srcId="{D8CFCA84-8E1E-497D-A4B2-16206DFA8882}" destId="{A228F803-63E3-47EF-AB5F-7C8A54FC955D}" srcOrd="0" destOrd="0" parTransId="{D4484AA9-F4C5-45C1-B5D1-FC1F74990A68}" sibTransId="{E40B1E55-852B-4F10-9DCE-CFBDAC82A5CC}"/>
    <dgm:cxn modelId="{4EB75A53-B786-499D-B56C-A91569C14AB1}" srcId="{D8CFCA84-8E1E-497D-A4B2-16206DFA8882}" destId="{5D770A9A-CC97-4DD7-B87E-46F8A6BD9E82}" srcOrd="1" destOrd="0" parTransId="{76CF3C9C-3EB9-41DE-B3C2-06D83B6CD908}" sibTransId="{AA2865B2-20D2-4AFC-BA34-8E53D359BEEE}"/>
    <dgm:cxn modelId="{326CB478-01A9-471C-9A86-571B79339F26}" type="presOf" srcId="{A228F803-63E3-47EF-AB5F-7C8A54FC955D}" destId="{6B6DFE4F-A87A-411D-970D-57E21EA65911}" srcOrd="0" destOrd="0" presId="urn:microsoft.com/office/officeart/2008/layout/BendingPictureCaption"/>
    <dgm:cxn modelId="{2E8C6179-5D0C-41C8-8488-42BAE4011062}" type="presOf" srcId="{D8CFCA84-8E1E-497D-A4B2-16206DFA8882}" destId="{57F23AA6-A904-43CA-8228-C3850BBCA798}" srcOrd="0" destOrd="0" presId="urn:microsoft.com/office/officeart/2008/layout/BendingPictureCaption"/>
    <dgm:cxn modelId="{78BD7D96-EDC1-41DE-8A02-0B0807D0E8DD}" srcId="{D8CFCA84-8E1E-497D-A4B2-16206DFA8882}" destId="{40ED43DA-2C7B-4582-B338-E77F18CAEDD6}" srcOrd="2" destOrd="0" parTransId="{143C8E5C-1609-4D4C-9D8F-BD97C71D92C7}" sibTransId="{FCCAFEDA-9A6E-47D5-BC26-E00946D8C3A8}"/>
    <dgm:cxn modelId="{6C3F3B9F-C8E3-49E5-89B1-9C3A20F09E12}" type="presOf" srcId="{40ED43DA-2C7B-4582-B338-E77F18CAEDD6}" destId="{8B95421E-1D99-4DF7-81AE-471ABFC2F6E7}" srcOrd="0" destOrd="0" presId="urn:microsoft.com/office/officeart/2008/layout/BendingPictureCaption"/>
    <dgm:cxn modelId="{7CAB7FE6-5FFA-4AED-B842-A7422C0B20BB}" type="presOf" srcId="{4788D8C4-4D8B-4524-B9BD-E25C0AA6A63B}" destId="{76639140-6875-41C9-BC44-4BC27D8FEBEE}" srcOrd="0" destOrd="0" presId="urn:microsoft.com/office/officeart/2008/layout/BendingPictureCaption"/>
    <dgm:cxn modelId="{4A41AC63-D87F-4C26-8600-D17621702DF3}" type="presParOf" srcId="{57F23AA6-A904-43CA-8228-C3850BBCA798}" destId="{9C17CD25-CEE9-4992-8AA5-1C4464875014}" srcOrd="0" destOrd="0" presId="urn:microsoft.com/office/officeart/2008/layout/BendingPictureCaption"/>
    <dgm:cxn modelId="{07565C98-4ED9-4F5F-9D65-365C551BDC7E}" type="presParOf" srcId="{9C17CD25-CEE9-4992-8AA5-1C4464875014}" destId="{02632791-FA01-458A-AE38-467A7768C7A3}" srcOrd="0" destOrd="0" presId="urn:microsoft.com/office/officeart/2008/layout/BendingPictureCaption"/>
    <dgm:cxn modelId="{6506B07F-44A1-4ED7-9CCE-9524DDB4B693}" type="presParOf" srcId="{9C17CD25-CEE9-4992-8AA5-1C4464875014}" destId="{6B6DFE4F-A87A-411D-970D-57E21EA65911}" srcOrd="1" destOrd="0" presId="urn:microsoft.com/office/officeart/2008/layout/BendingPictureCaption"/>
    <dgm:cxn modelId="{3EA55A92-2AC3-403F-8FED-7402A7108B42}" type="presParOf" srcId="{57F23AA6-A904-43CA-8228-C3850BBCA798}" destId="{F5289BB3-2F4B-4320-A8AD-4FB97A49237B}" srcOrd="1" destOrd="0" presId="urn:microsoft.com/office/officeart/2008/layout/BendingPictureCaption"/>
    <dgm:cxn modelId="{AEE81116-6BB2-462D-A640-58D631EE51C0}" type="presParOf" srcId="{57F23AA6-A904-43CA-8228-C3850BBCA798}" destId="{02E66555-4884-4BE5-8A09-203C1C766648}" srcOrd="2" destOrd="0" presId="urn:microsoft.com/office/officeart/2008/layout/BendingPictureCaption"/>
    <dgm:cxn modelId="{9C7A4DB5-EE42-4B7A-8F27-7E3881DECFF4}" type="presParOf" srcId="{02E66555-4884-4BE5-8A09-203C1C766648}" destId="{8584D78E-48E1-4612-B12B-91583C3FDE2B}" srcOrd="0" destOrd="0" presId="urn:microsoft.com/office/officeart/2008/layout/BendingPictureCaption"/>
    <dgm:cxn modelId="{5B8CA735-5876-44FD-B48C-EB6C47FD09E1}" type="presParOf" srcId="{02E66555-4884-4BE5-8A09-203C1C766648}" destId="{3B546A67-B8A9-4DA6-B8CF-989B943A2973}" srcOrd="1" destOrd="0" presId="urn:microsoft.com/office/officeart/2008/layout/BendingPictureCaption"/>
    <dgm:cxn modelId="{7EE9BC79-3F8A-4DCB-A5AB-B01A4077E83C}" type="presParOf" srcId="{57F23AA6-A904-43CA-8228-C3850BBCA798}" destId="{F7CE64B6-BF54-49FE-8409-60AB0FD222EC}" srcOrd="3" destOrd="0" presId="urn:microsoft.com/office/officeart/2008/layout/BendingPictureCaption"/>
    <dgm:cxn modelId="{ADE6FE87-0F82-4972-AF46-DA85B07AC41B}" type="presParOf" srcId="{57F23AA6-A904-43CA-8228-C3850BBCA798}" destId="{3CD9FB47-9C12-4773-99B1-484435A4726B}" srcOrd="4" destOrd="0" presId="urn:microsoft.com/office/officeart/2008/layout/BendingPictureCaption"/>
    <dgm:cxn modelId="{960233D2-86C4-4342-9677-26BA0DE9EEA4}" type="presParOf" srcId="{3CD9FB47-9C12-4773-99B1-484435A4726B}" destId="{59A1100A-8132-46F2-86B8-7D805D12B1F5}" srcOrd="0" destOrd="0" presId="urn:microsoft.com/office/officeart/2008/layout/BendingPictureCaption"/>
    <dgm:cxn modelId="{69B8AB47-9A79-419F-A6BE-978E8AFA64EA}" type="presParOf" srcId="{3CD9FB47-9C12-4773-99B1-484435A4726B}" destId="{8B95421E-1D99-4DF7-81AE-471ABFC2F6E7}" srcOrd="1" destOrd="0" presId="urn:microsoft.com/office/officeart/2008/layout/BendingPictureCaption"/>
    <dgm:cxn modelId="{B56830FB-2712-48EC-A99E-BB055C2F89F2}" type="presParOf" srcId="{57F23AA6-A904-43CA-8228-C3850BBCA798}" destId="{726C3636-147D-4DFB-91F7-92CDB963E893}" srcOrd="5" destOrd="0" presId="urn:microsoft.com/office/officeart/2008/layout/BendingPictureCaption"/>
    <dgm:cxn modelId="{E92A377D-5F57-41CF-821B-0BB2C3E1806D}" type="presParOf" srcId="{57F23AA6-A904-43CA-8228-C3850BBCA798}" destId="{D8984EA2-5708-437D-9922-FD649C39E9B5}" srcOrd="6" destOrd="0" presId="urn:microsoft.com/office/officeart/2008/layout/BendingPictureCaption"/>
    <dgm:cxn modelId="{F9BC833C-3370-4BD2-991C-AC4522DECF40}" type="presParOf" srcId="{D8984EA2-5708-437D-9922-FD649C39E9B5}" destId="{6CBABF40-FB07-4140-8BC8-107C1A290DDC}" srcOrd="0" destOrd="0" presId="urn:microsoft.com/office/officeart/2008/layout/BendingPictureCaption"/>
    <dgm:cxn modelId="{40141CA5-5B84-461D-9E0C-467EC1873A39}" type="presParOf" srcId="{D8984EA2-5708-437D-9922-FD649C39E9B5}" destId="{8BF9412A-730A-4E91-8FFF-F2B79B0E7377}" srcOrd="1" destOrd="0" presId="urn:microsoft.com/office/officeart/2008/layout/BendingPictureCaption"/>
    <dgm:cxn modelId="{9381E1CA-15D9-42D4-8867-8A55F1A517D7}" type="presParOf" srcId="{57F23AA6-A904-43CA-8228-C3850BBCA798}" destId="{8FE544AC-4F53-4BFF-98DD-EA8C7B8EB354}" srcOrd="7" destOrd="0" presId="urn:microsoft.com/office/officeart/2008/layout/BendingPictureCaption"/>
    <dgm:cxn modelId="{30AD4C07-887F-4251-BD0C-3ACEFEBA88E0}" type="presParOf" srcId="{57F23AA6-A904-43CA-8228-C3850BBCA798}" destId="{C3B64FC8-C34C-404E-BCEE-829D98FBE92B}" srcOrd="8" destOrd="0" presId="urn:microsoft.com/office/officeart/2008/layout/BendingPictureCaption"/>
    <dgm:cxn modelId="{F828DD53-CC25-47DE-A7B3-10411B6350BC}" type="presParOf" srcId="{C3B64FC8-C34C-404E-BCEE-829D98FBE92B}" destId="{503C7029-05CE-4650-BAD2-B226C4F4EE7C}" srcOrd="0" destOrd="0" presId="urn:microsoft.com/office/officeart/2008/layout/BendingPictureCaption"/>
    <dgm:cxn modelId="{1442C07A-F8F0-4F94-BA2E-253FEE64E532}" type="presParOf" srcId="{C3B64FC8-C34C-404E-BCEE-829D98FBE92B}" destId="{76639140-6875-41C9-BC44-4BC27D8FEBE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9E9C2-A52B-43BC-B34A-4D27FEC188C1}">
      <dsp:nvSpPr>
        <dsp:cNvPr id="0" name=""/>
        <dsp:cNvSpPr/>
      </dsp:nvSpPr>
      <dsp:spPr>
        <a:xfrm>
          <a:off x="0" y="255626"/>
          <a:ext cx="7508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2C222-2B7B-46F1-9C1B-83460EF23A26}">
      <dsp:nvSpPr>
        <dsp:cNvPr id="0" name=""/>
        <dsp:cNvSpPr/>
      </dsp:nvSpPr>
      <dsp:spPr>
        <a:xfrm>
          <a:off x="375446" y="4706"/>
          <a:ext cx="6763423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4" tIns="0" rIns="1986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планування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перехресть</a:t>
          </a:r>
          <a:r>
            <a:rPr lang="ru-RU" sz="2000" b="1" kern="1200" dirty="0">
              <a:solidFill>
                <a:schemeClr val="tx1"/>
              </a:solidFill>
            </a:rPr>
            <a:t> і </a:t>
          </a:r>
          <a:r>
            <a:rPr lang="ru-RU" sz="2000" b="1" kern="1200" dirty="0" err="1">
              <a:solidFill>
                <a:schemeClr val="tx1"/>
              </a:solidFill>
            </a:rPr>
            <a:t>доріг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9944" y="29204"/>
        <a:ext cx="6714427" cy="452844"/>
      </dsp:txXfrm>
    </dsp:sp>
    <dsp:sp modelId="{7727D7E7-5970-4F26-8AB6-7DA32D72E81F}">
      <dsp:nvSpPr>
        <dsp:cNvPr id="0" name=""/>
        <dsp:cNvSpPr/>
      </dsp:nvSpPr>
      <dsp:spPr>
        <a:xfrm>
          <a:off x="0" y="1026746"/>
          <a:ext cx="7508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170EF-61FE-4B99-BB5A-003F2703642C}">
      <dsp:nvSpPr>
        <dsp:cNvPr id="0" name=""/>
        <dsp:cNvSpPr/>
      </dsp:nvSpPr>
      <dsp:spPr>
        <a:xfrm>
          <a:off x="375446" y="775826"/>
          <a:ext cx="6763423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4" tIns="0" rIns="1986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спорудження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острівців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безпеки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</a:p>
      </dsp:txBody>
      <dsp:txXfrm>
        <a:off x="399944" y="800324"/>
        <a:ext cx="6714427" cy="452844"/>
      </dsp:txXfrm>
    </dsp:sp>
    <dsp:sp modelId="{563490B1-1AC5-4DED-B66E-0FB86BCA0C7A}">
      <dsp:nvSpPr>
        <dsp:cNvPr id="0" name=""/>
        <dsp:cNvSpPr/>
      </dsp:nvSpPr>
      <dsp:spPr>
        <a:xfrm>
          <a:off x="0" y="1797866"/>
          <a:ext cx="7508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97BA3-4543-43D6-BCBD-8AA03A496DBE}">
      <dsp:nvSpPr>
        <dsp:cNvPr id="0" name=""/>
        <dsp:cNvSpPr/>
      </dsp:nvSpPr>
      <dsp:spPr>
        <a:xfrm>
          <a:off x="375446" y="1546946"/>
          <a:ext cx="6763423" cy="50184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shade val="40000"/>
              <a:satMod val="15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8674" tIns="0" rIns="1986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обладнання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зупинок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громадського</a:t>
          </a:r>
          <a:r>
            <a:rPr lang="ru-RU" sz="2000" b="1" kern="1200" dirty="0">
              <a:solidFill>
                <a:schemeClr val="tx1"/>
              </a:solidFill>
            </a:rPr>
            <a:t> транспорту</a:t>
          </a:r>
        </a:p>
      </dsp:txBody>
      <dsp:txXfrm>
        <a:off x="399944" y="1571444"/>
        <a:ext cx="6714427" cy="452844"/>
      </dsp:txXfrm>
    </dsp:sp>
    <dsp:sp modelId="{404423C2-0230-4003-958D-7B8D51C315EC}">
      <dsp:nvSpPr>
        <dsp:cNvPr id="0" name=""/>
        <dsp:cNvSpPr/>
      </dsp:nvSpPr>
      <dsp:spPr>
        <a:xfrm>
          <a:off x="0" y="2568986"/>
          <a:ext cx="7508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18B2C-C591-4AAD-99D0-F80EDE479CCC}">
      <dsp:nvSpPr>
        <dsp:cNvPr id="0" name=""/>
        <dsp:cNvSpPr/>
      </dsp:nvSpPr>
      <dsp:spPr>
        <a:xfrm>
          <a:off x="375446" y="2318066"/>
          <a:ext cx="6763423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4" tIns="0" rIns="1986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установка </a:t>
          </a:r>
          <a:r>
            <a:rPr lang="ru-RU" sz="2000" b="1" kern="1200" dirty="0" err="1">
              <a:solidFill>
                <a:schemeClr val="tx1"/>
              </a:solidFill>
            </a:rPr>
            <a:t>дорожніх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знаків</a:t>
          </a:r>
          <a:r>
            <a:rPr lang="ru-RU" sz="2000" b="1" kern="1200" dirty="0">
              <a:solidFill>
                <a:schemeClr val="tx1"/>
              </a:solidFill>
            </a:rPr>
            <a:t>  </a:t>
          </a:r>
          <a:r>
            <a:rPr lang="ru-RU" sz="2000" b="1" kern="1200" dirty="0" err="1">
              <a:solidFill>
                <a:schemeClr val="tx1"/>
              </a:solidFill>
            </a:rPr>
            <a:t>світлофорів</a:t>
          </a:r>
          <a:r>
            <a:rPr lang="ru-RU" sz="2000" b="1" kern="1200" dirty="0">
              <a:solidFill>
                <a:schemeClr val="tx1"/>
              </a:solidFill>
            </a:rPr>
            <a:t>, </a:t>
          </a:r>
        </a:p>
      </dsp:txBody>
      <dsp:txXfrm>
        <a:off x="399944" y="2342564"/>
        <a:ext cx="6714427" cy="452844"/>
      </dsp:txXfrm>
    </dsp:sp>
    <dsp:sp modelId="{606ADD11-EAE2-4558-8ADF-75DA614DD595}">
      <dsp:nvSpPr>
        <dsp:cNvPr id="0" name=""/>
        <dsp:cNvSpPr/>
      </dsp:nvSpPr>
      <dsp:spPr>
        <a:xfrm>
          <a:off x="0" y="3340106"/>
          <a:ext cx="7508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6FBE3-9651-4AE4-B22A-A7D1A2691B1C}">
      <dsp:nvSpPr>
        <dsp:cNvPr id="0" name=""/>
        <dsp:cNvSpPr/>
      </dsp:nvSpPr>
      <dsp:spPr>
        <a:xfrm>
          <a:off x="375446" y="3089186"/>
          <a:ext cx="6763423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4" tIns="0" rIns="1986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розробка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графіків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руху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громадського</a:t>
          </a:r>
          <a:r>
            <a:rPr lang="ru-RU" sz="2000" b="1" kern="1200" dirty="0">
              <a:solidFill>
                <a:schemeClr val="tx1"/>
              </a:solidFill>
            </a:rPr>
            <a:t> транспорту  </a:t>
          </a:r>
        </a:p>
      </dsp:txBody>
      <dsp:txXfrm>
        <a:off x="399944" y="3113684"/>
        <a:ext cx="6714427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C9CA-5AFA-431F-A67C-CDC80EC6C2ED}">
      <dsp:nvSpPr>
        <dsp:cNvPr id="0" name=""/>
        <dsp:cNvSpPr/>
      </dsp:nvSpPr>
      <dsp:spPr>
        <a:xfrm>
          <a:off x="0" y="285398"/>
          <a:ext cx="45325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FA6B05-9625-4EF9-AD91-8DDCB119AE83}">
      <dsp:nvSpPr>
        <dsp:cNvPr id="0" name=""/>
        <dsp:cNvSpPr/>
      </dsp:nvSpPr>
      <dsp:spPr>
        <a:xfrm>
          <a:off x="226627" y="19718"/>
          <a:ext cx="396571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923" tIns="0" rIns="1199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проїзду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автомагістралями</a:t>
          </a:r>
          <a:r>
            <a:rPr lang="ru-RU" sz="1600" b="1" kern="1200" dirty="0">
              <a:solidFill>
                <a:schemeClr val="tx1"/>
              </a:solidFill>
            </a:rPr>
            <a:t>, у </a:t>
          </a:r>
          <a:r>
            <a:rPr lang="ru-RU" sz="1600" b="1" kern="1200" dirty="0" err="1">
              <a:solidFill>
                <a:schemeClr val="tx1"/>
              </a:solidFill>
            </a:rPr>
            <a:t>населених</a:t>
          </a:r>
          <a:r>
            <a:rPr lang="ru-RU" sz="1600" b="1" kern="1200" dirty="0">
              <a:solidFill>
                <a:schemeClr val="tx1"/>
              </a:solidFill>
            </a:rPr>
            <a:t> пунктах, </a:t>
          </a:r>
          <a:r>
            <a:rPr lang="ru-RU" sz="1600" b="1" kern="1200" dirty="0" err="1">
              <a:solidFill>
                <a:schemeClr val="tx1"/>
              </a:solidFill>
            </a:rPr>
            <a:t>житлових</a:t>
          </a:r>
          <a:r>
            <a:rPr lang="ru-RU" sz="1600" b="1" kern="1200" dirty="0">
              <a:solidFill>
                <a:schemeClr val="tx1"/>
              </a:solidFill>
            </a:rPr>
            <a:t> і </a:t>
          </a:r>
          <a:r>
            <a:rPr lang="ru-RU" sz="1600" b="1" kern="1200" dirty="0" err="1">
              <a:solidFill>
                <a:schemeClr val="tx1"/>
              </a:solidFill>
            </a:rPr>
            <a:t>пішохідних</a:t>
          </a:r>
          <a:r>
            <a:rPr lang="ru-RU" sz="1600" b="1" kern="1200" dirty="0">
              <a:solidFill>
                <a:schemeClr val="tx1"/>
              </a:solidFill>
            </a:rPr>
            <a:t> зонах;</a:t>
          </a:r>
        </a:p>
      </dsp:txBody>
      <dsp:txXfrm>
        <a:off x="252566" y="45657"/>
        <a:ext cx="3913840" cy="479482"/>
      </dsp:txXfrm>
    </dsp:sp>
    <dsp:sp modelId="{0CBD4D71-A423-46EB-BB47-53142C00F267}">
      <dsp:nvSpPr>
        <dsp:cNvPr id="0" name=""/>
        <dsp:cNvSpPr/>
      </dsp:nvSpPr>
      <dsp:spPr>
        <a:xfrm>
          <a:off x="0" y="1101878"/>
          <a:ext cx="45325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76542"/>
              <a:satOff val="-5001"/>
              <a:lumOff val="7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34206-B330-4326-9F78-3EEE070F55D2}">
      <dsp:nvSpPr>
        <dsp:cNvPr id="0" name=""/>
        <dsp:cNvSpPr/>
      </dsp:nvSpPr>
      <dsp:spPr>
        <a:xfrm>
          <a:off x="226627" y="836198"/>
          <a:ext cx="3965718" cy="531360"/>
        </a:xfrm>
        <a:prstGeom prst="roundRect">
          <a:avLst/>
        </a:prstGeom>
        <a:solidFill>
          <a:schemeClr val="accent5">
            <a:hueOff val="-376542"/>
            <a:satOff val="-5001"/>
            <a:lumOff val="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376542"/>
              <a:satOff val="-5001"/>
              <a:lumOff val="79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923" tIns="0" rIns="1199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зупинки</a:t>
          </a:r>
          <a:r>
            <a:rPr lang="ru-RU" sz="1600" b="1" kern="1200" dirty="0">
              <a:solidFill>
                <a:schemeClr val="tx1"/>
              </a:solidFill>
            </a:rPr>
            <a:t>, стоянки, </a:t>
          </a:r>
          <a:r>
            <a:rPr lang="ru-RU" sz="1600" b="1" kern="1200" dirty="0" err="1">
              <a:solidFill>
                <a:schemeClr val="tx1"/>
              </a:solidFill>
            </a:rPr>
            <a:t>виконання</a:t>
          </a:r>
          <a:r>
            <a:rPr lang="ru-RU" sz="1600" b="1" kern="1200" dirty="0">
              <a:solidFill>
                <a:schemeClr val="tx1"/>
              </a:solidFill>
            </a:rPr>
            <a:t> обгону та </a:t>
          </a:r>
          <a:r>
            <a:rPr lang="ru-RU" sz="1600" b="1" kern="1200" dirty="0" err="1">
              <a:solidFill>
                <a:schemeClr val="tx1"/>
              </a:solidFill>
            </a:rPr>
            <a:t>інших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маневрів</a:t>
          </a:r>
          <a:r>
            <a:rPr lang="ru-RU" sz="1600" b="1" kern="1200" dirty="0">
              <a:solidFill>
                <a:schemeClr val="tx1"/>
              </a:solidFill>
            </a:rPr>
            <a:t>;</a:t>
          </a:r>
        </a:p>
      </dsp:txBody>
      <dsp:txXfrm>
        <a:off x="252566" y="862137"/>
        <a:ext cx="3913840" cy="479482"/>
      </dsp:txXfrm>
    </dsp:sp>
    <dsp:sp modelId="{E980596F-FDED-4AFB-8537-FE5DF6083BF0}">
      <dsp:nvSpPr>
        <dsp:cNvPr id="0" name=""/>
        <dsp:cNvSpPr/>
      </dsp:nvSpPr>
      <dsp:spPr>
        <a:xfrm>
          <a:off x="0" y="1918358"/>
          <a:ext cx="45325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3085"/>
              <a:satOff val="-10003"/>
              <a:lumOff val="157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004DE2-26F5-4754-B326-4CF619A53F9F}">
      <dsp:nvSpPr>
        <dsp:cNvPr id="0" name=""/>
        <dsp:cNvSpPr/>
      </dsp:nvSpPr>
      <dsp:spPr>
        <a:xfrm>
          <a:off x="226627" y="1652678"/>
          <a:ext cx="3965718" cy="531360"/>
        </a:xfrm>
        <a:prstGeom prst="roundRect">
          <a:avLst/>
        </a:prstGeom>
        <a:solidFill>
          <a:schemeClr val="accent5">
            <a:hueOff val="-753085"/>
            <a:satOff val="-10003"/>
            <a:lumOff val="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753085"/>
              <a:satOff val="-10003"/>
              <a:lumOff val="157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923" tIns="0" rIns="1199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проїзду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перехресть</a:t>
          </a:r>
          <a:r>
            <a:rPr lang="ru-RU" sz="1600" b="1" kern="1200" dirty="0">
              <a:solidFill>
                <a:schemeClr val="tx1"/>
              </a:solidFill>
            </a:rPr>
            <a:t>, </a:t>
          </a:r>
          <a:r>
            <a:rPr lang="ru-RU" sz="1600" b="1" kern="1200" dirty="0" err="1">
              <a:solidFill>
                <a:schemeClr val="tx1"/>
              </a:solidFill>
            </a:rPr>
            <a:t>пішохідних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переходів</a:t>
          </a:r>
          <a:r>
            <a:rPr lang="ru-RU" sz="1600" b="1" kern="1200" dirty="0">
              <a:solidFill>
                <a:schemeClr val="tx1"/>
              </a:solidFill>
            </a:rPr>
            <a:t> і </a:t>
          </a:r>
          <a:r>
            <a:rPr lang="ru-RU" sz="1600" b="1" kern="1200" dirty="0" err="1">
              <a:solidFill>
                <a:schemeClr val="tx1"/>
              </a:solidFill>
            </a:rPr>
            <a:t>залізничних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переїздів</a:t>
          </a:r>
          <a:r>
            <a:rPr lang="ru-RU" sz="1600" b="1" kern="1200" dirty="0">
              <a:solidFill>
                <a:schemeClr val="tx1"/>
              </a:solidFill>
            </a:rPr>
            <a:t>;</a:t>
          </a:r>
        </a:p>
      </dsp:txBody>
      <dsp:txXfrm>
        <a:off x="252566" y="1678617"/>
        <a:ext cx="3913840" cy="479482"/>
      </dsp:txXfrm>
    </dsp:sp>
    <dsp:sp modelId="{6954DB9C-91A6-4C27-9B00-F4F1DF9E0F90}">
      <dsp:nvSpPr>
        <dsp:cNvPr id="0" name=""/>
        <dsp:cNvSpPr/>
      </dsp:nvSpPr>
      <dsp:spPr>
        <a:xfrm>
          <a:off x="0" y="2734838"/>
          <a:ext cx="45325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29627"/>
              <a:satOff val="-15004"/>
              <a:lumOff val="23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F61FC-5E26-471A-BB19-DE0264105433}">
      <dsp:nvSpPr>
        <dsp:cNvPr id="0" name=""/>
        <dsp:cNvSpPr/>
      </dsp:nvSpPr>
      <dsp:spPr>
        <a:xfrm>
          <a:off x="226627" y="2469158"/>
          <a:ext cx="3965718" cy="531360"/>
        </a:xfrm>
        <a:prstGeom prst="roundRect">
          <a:avLst/>
        </a:prstGeom>
        <a:solidFill>
          <a:schemeClr val="accent5">
            <a:hueOff val="-1129627"/>
            <a:satOff val="-15004"/>
            <a:lumOff val="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1129627"/>
              <a:satOff val="-15004"/>
              <a:lumOff val="236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923" tIns="0" rIns="1199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користування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освітлювальними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приладами</a:t>
          </a:r>
          <a:r>
            <a:rPr lang="ru-RU" sz="1600" b="1" kern="1200" dirty="0">
              <a:solidFill>
                <a:schemeClr val="tx1"/>
              </a:solidFill>
            </a:rPr>
            <a:t> й </a:t>
          </a:r>
          <a:r>
            <a:rPr lang="ru-RU" sz="1600" b="1" kern="1200" dirty="0" err="1">
              <a:solidFill>
                <a:schemeClr val="tx1"/>
              </a:solidFill>
            </a:rPr>
            <a:t>світловими</a:t>
          </a:r>
          <a:r>
            <a:rPr lang="ru-RU" sz="1600" b="1" kern="1200" dirty="0">
              <a:solidFill>
                <a:schemeClr val="tx1"/>
              </a:solidFill>
            </a:rPr>
            <a:t> сигналами;</a:t>
          </a:r>
        </a:p>
      </dsp:txBody>
      <dsp:txXfrm>
        <a:off x="252566" y="2495097"/>
        <a:ext cx="3913840" cy="479482"/>
      </dsp:txXfrm>
    </dsp:sp>
    <dsp:sp modelId="{AC8A371D-CE49-4D6E-A532-885546009B13}">
      <dsp:nvSpPr>
        <dsp:cNvPr id="0" name=""/>
        <dsp:cNvSpPr/>
      </dsp:nvSpPr>
      <dsp:spPr>
        <a:xfrm>
          <a:off x="0" y="3551318"/>
          <a:ext cx="45325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170"/>
              <a:satOff val="-20006"/>
              <a:lumOff val="31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7E4D49-9337-46A7-878E-62EC07D7B71E}">
      <dsp:nvSpPr>
        <dsp:cNvPr id="0" name=""/>
        <dsp:cNvSpPr/>
      </dsp:nvSpPr>
      <dsp:spPr>
        <a:xfrm>
          <a:off x="226627" y="3285638"/>
          <a:ext cx="3965718" cy="531360"/>
        </a:xfrm>
        <a:prstGeom prst="roundRect">
          <a:avLst/>
        </a:prstGeom>
        <a:solidFill>
          <a:schemeClr val="accent5">
            <a:hueOff val="-1506170"/>
            <a:satOff val="-20006"/>
            <a:lumOff val="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1506170"/>
              <a:satOff val="-20006"/>
              <a:lumOff val="314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923" tIns="0" rIns="1199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перевезення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пасажирів</a:t>
          </a:r>
          <a:r>
            <a:rPr lang="ru-RU" sz="1600" b="1" kern="1200" dirty="0">
              <a:solidFill>
                <a:schemeClr val="tx1"/>
              </a:solidFill>
            </a:rPr>
            <a:t>, </a:t>
          </a:r>
          <a:r>
            <a:rPr lang="ru-RU" sz="1600" b="1" kern="1200" dirty="0" err="1">
              <a:solidFill>
                <a:schemeClr val="tx1"/>
              </a:solidFill>
            </a:rPr>
            <a:t>вантажів</a:t>
          </a:r>
          <a:r>
            <a:rPr lang="ru-RU" sz="1600" b="1" kern="1200" dirty="0">
              <a:solidFill>
                <a:schemeClr val="tx1"/>
              </a:solidFill>
            </a:rPr>
            <a:t> і </a:t>
          </a:r>
          <a:r>
            <a:rPr lang="ru-RU" sz="1600" b="1" kern="1200" dirty="0" err="1">
              <a:solidFill>
                <a:schemeClr val="tx1"/>
              </a:solidFill>
            </a:rPr>
            <a:t>буксирування</a:t>
          </a:r>
          <a:r>
            <a:rPr lang="ru-RU" sz="1600" b="1" kern="1200" dirty="0">
              <a:solidFill>
                <a:schemeClr val="tx1"/>
              </a:solidFill>
            </a:rPr>
            <a:t>;</a:t>
          </a:r>
        </a:p>
      </dsp:txBody>
      <dsp:txXfrm>
        <a:off x="252566" y="3311577"/>
        <a:ext cx="3913840" cy="479482"/>
      </dsp:txXfrm>
    </dsp:sp>
    <dsp:sp modelId="{41945ADC-D3AD-4506-82D9-311FD7DEA5A5}">
      <dsp:nvSpPr>
        <dsp:cNvPr id="0" name=""/>
        <dsp:cNvSpPr/>
      </dsp:nvSpPr>
      <dsp:spPr>
        <a:xfrm>
          <a:off x="0" y="4367798"/>
          <a:ext cx="45325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19D38D-F319-4D9D-91BF-2E8D99D6B966}">
      <dsp:nvSpPr>
        <dsp:cNvPr id="0" name=""/>
        <dsp:cNvSpPr/>
      </dsp:nvSpPr>
      <dsp:spPr>
        <a:xfrm>
          <a:off x="226627" y="4102118"/>
          <a:ext cx="3965718" cy="531360"/>
        </a:xfrm>
        <a:prstGeom prst="roundRect">
          <a:avLst/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1882712"/>
              <a:satOff val="-25007"/>
              <a:lumOff val="393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9923" tIns="0" rIns="1199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навчальної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їзди</a:t>
          </a:r>
          <a:r>
            <a:rPr lang="ru-RU" sz="1600" b="1" kern="1200" dirty="0">
              <a:solidFill>
                <a:schemeClr val="tx1"/>
              </a:solidFill>
            </a:rPr>
            <a:t>.</a:t>
          </a:r>
        </a:p>
      </dsp:txBody>
      <dsp:txXfrm>
        <a:off x="252566" y="4128057"/>
        <a:ext cx="3913840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32791-FA01-458A-AE38-467A7768C7A3}">
      <dsp:nvSpPr>
        <dsp:cNvPr id="0" name=""/>
        <dsp:cNvSpPr/>
      </dsp:nvSpPr>
      <dsp:spPr>
        <a:xfrm>
          <a:off x="1916" y="860354"/>
          <a:ext cx="2232456" cy="16497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DFE4F-A87A-411D-970D-57E21EA65911}">
      <dsp:nvSpPr>
        <dsp:cNvPr id="0" name=""/>
        <dsp:cNvSpPr/>
      </dsp:nvSpPr>
      <dsp:spPr>
        <a:xfrm>
          <a:off x="453158" y="2210996"/>
          <a:ext cx="1923712" cy="462300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6">
              <a:shade val="40000"/>
              <a:satMod val="15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1. </a:t>
          </a:r>
          <a:r>
            <a:rPr lang="ru-RU" sz="1800" b="1" kern="1200" dirty="0" err="1">
              <a:solidFill>
                <a:schemeClr val="tx1"/>
              </a:solidFill>
            </a:rPr>
            <a:t>Сигнали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регулювальника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</a:p>
      </dsp:txBody>
      <dsp:txXfrm>
        <a:off x="453158" y="2210996"/>
        <a:ext cx="1923712" cy="462300"/>
      </dsp:txXfrm>
    </dsp:sp>
    <dsp:sp modelId="{8584D78E-48E1-4612-B12B-91583C3FDE2B}">
      <dsp:nvSpPr>
        <dsp:cNvPr id="0" name=""/>
        <dsp:cNvSpPr/>
      </dsp:nvSpPr>
      <dsp:spPr>
        <a:xfrm>
          <a:off x="2617268" y="860354"/>
          <a:ext cx="2232456" cy="164977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46A67-B8A9-4DA6-B8CF-989B943A2973}">
      <dsp:nvSpPr>
        <dsp:cNvPr id="0" name=""/>
        <dsp:cNvSpPr/>
      </dsp:nvSpPr>
      <dsp:spPr>
        <a:xfrm>
          <a:off x="3068509" y="2210996"/>
          <a:ext cx="1923712" cy="462300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shade val="40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2. </a:t>
          </a:r>
          <a:r>
            <a:rPr lang="ru-RU" sz="1800" b="1" kern="1200" dirty="0" err="1">
              <a:solidFill>
                <a:schemeClr val="tx1"/>
              </a:solidFill>
            </a:rPr>
            <a:t>Тимчасові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дорожні</a:t>
          </a:r>
          <a:r>
            <a:rPr lang="ru-RU" sz="1800" b="1" kern="1200" dirty="0">
              <a:solidFill>
                <a:schemeClr val="tx1"/>
              </a:solidFill>
            </a:rPr>
            <a:t> знаки </a:t>
          </a:r>
        </a:p>
      </dsp:txBody>
      <dsp:txXfrm>
        <a:off x="3068509" y="2210996"/>
        <a:ext cx="1923712" cy="462300"/>
      </dsp:txXfrm>
    </dsp:sp>
    <dsp:sp modelId="{59A1100A-8132-46F2-86B8-7D805D12B1F5}">
      <dsp:nvSpPr>
        <dsp:cNvPr id="0" name=""/>
        <dsp:cNvSpPr/>
      </dsp:nvSpPr>
      <dsp:spPr>
        <a:xfrm>
          <a:off x="5232620" y="860354"/>
          <a:ext cx="2232456" cy="164977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5421E-1D99-4DF7-81AE-471ABFC2F6E7}">
      <dsp:nvSpPr>
        <dsp:cNvPr id="0" name=""/>
        <dsp:cNvSpPr/>
      </dsp:nvSpPr>
      <dsp:spPr>
        <a:xfrm>
          <a:off x="5683861" y="2210996"/>
          <a:ext cx="1923712" cy="462300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shade val="40000"/>
              <a:satMod val="15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3. </a:t>
          </a:r>
          <a:r>
            <a:rPr lang="uk-UA" sz="1800" b="1" kern="1200" dirty="0">
              <a:solidFill>
                <a:schemeClr val="tx1"/>
              </a:solidFill>
            </a:rPr>
            <a:t>Сигнали світлофора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683861" y="2210996"/>
        <a:ext cx="1923712" cy="462300"/>
      </dsp:txXfrm>
    </dsp:sp>
    <dsp:sp modelId="{6CBABF40-FB07-4140-8BC8-107C1A290DDC}">
      <dsp:nvSpPr>
        <dsp:cNvPr id="0" name=""/>
        <dsp:cNvSpPr/>
      </dsp:nvSpPr>
      <dsp:spPr>
        <a:xfrm>
          <a:off x="1309592" y="2910792"/>
          <a:ext cx="2232456" cy="195889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9412A-730A-4E91-8FFF-F2B79B0E7377}">
      <dsp:nvSpPr>
        <dsp:cNvPr id="0" name=""/>
        <dsp:cNvSpPr/>
      </dsp:nvSpPr>
      <dsp:spPr>
        <a:xfrm>
          <a:off x="1760833" y="4415993"/>
          <a:ext cx="1923712" cy="4623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4.</a:t>
          </a:r>
          <a:r>
            <a:rPr lang="uk-UA" sz="1800" b="1" kern="1200" dirty="0">
              <a:solidFill>
                <a:schemeClr val="tx1"/>
              </a:solidFill>
            </a:rPr>
            <a:t> Постійні дорожні знаки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760833" y="4415993"/>
        <a:ext cx="1923712" cy="462300"/>
      </dsp:txXfrm>
    </dsp:sp>
    <dsp:sp modelId="{503C7029-05CE-4650-BAD2-B226C4F4EE7C}">
      <dsp:nvSpPr>
        <dsp:cNvPr id="0" name=""/>
        <dsp:cNvSpPr/>
      </dsp:nvSpPr>
      <dsp:spPr>
        <a:xfrm>
          <a:off x="3924944" y="2988071"/>
          <a:ext cx="2232456" cy="164977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39140-6875-41C9-BC44-4BC27D8FEBEE}">
      <dsp:nvSpPr>
        <dsp:cNvPr id="0" name=""/>
        <dsp:cNvSpPr/>
      </dsp:nvSpPr>
      <dsp:spPr>
        <a:xfrm>
          <a:off x="4376185" y="4338713"/>
          <a:ext cx="1923712" cy="4623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5. </a:t>
          </a:r>
          <a:r>
            <a:rPr lang="ru-RU" sz="1800" b="1" kern="1200" dirty="0" err="1">
              <a:solidFill>
                <a:schemeClr val="tx1"/>
              </a:solidFill>
            </a:rPr>
            <a:t>Дорожні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розмітка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</a:p>
      </dsp:txBody>
      <dsp:txXfrm>
        <a:off x="4376185" y="4338713"/>
        <a:ext cx="1923712" cy="46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86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844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429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1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9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6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7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9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0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27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9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resource/3752321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earningapps.org/watch?v=phaeew0tv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631742" y="273270"/>
            <a:ext cx="7374737" cy="20600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600"/>
            </a:pPr>
            <a:br>
              <a:rPr lang="uk-UA" sz="5400" b="1" cap="all" dirty="0">
                <a:solidFill>
                  <a:schemeClr val="bg1"/>
                </a:solidFill>
              </a:rPr>
            </a:br>
            <a:r>
              <a:rPr lang="uk-UA" sz="5000" b="1" cap="all" dirty="0">
                <a:solidFill>
                  <a:schemeClr val="bg1"/>
                </a:solidFill>
              </a:rPr>
              <a:t>Безпека на дорозі</a:t>
            </a:r>
            <a:br>
              <a:rPr lang="uk-UA" sz="5000" b="1" cap="all" dirty="0">
                <a:solidFill>
                  <a:schemeClr val="bg1"/>
                </a:solidFill>
              </a:rPr>
            </a:br>
            <a:r>
              <a:rPr lang="uk-UA" sz="5000" b="1" cap="all" dirty="0">
                <a:solidFill>
                  <a:schemeClr val="bg1"/>
                </a:solidFill>
              </a:rPr>
              <a:t>8-Б</a:t>
            </a:r>
            <a:br>
              <a:rPr lang="uk-UA" sz="5400" b="1" cap="all" dirty="0">
                <a:solidFill>
                  <a:schemeClr val="bg1"/>
                </a:solidFill>
              </a:rPr>
            </a:br>
            <a:endParaRPr lang="uk-UA" sz="3600" b="1" cap="all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9" y="2485726"/>
            <a:ext cx="7337502" cy="41948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0181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cap="all" dirty="0" err="1"/>
              <a:t>Пріоритети</a:t>
            </a:r>
            <a:r>
              <a:rPr lang="ru-RU" sz="4000" b="1" cap="all" dirty="0"/>
              <a:t> в </a:t>
            </a:r>
            <a:r>
              <a:rPr lang="ru-RU" sz="4000" b="1" cap="all" dirty="0" err="1"/>
              <a:t>дорожньому</a:t>
            </a:r>
            <a:r>
              <a:rPr lang="ru-RU" sz="4000" b="1" cap="all" dirty="0"/>
              <a:t> </a:t>
            </a:r>
            <a:r>
              <a:rPr lang="ru-RU" sz="4000" b="1" cap="all" dirty="0" err="1"/>
              <a:t>русі</a:t>
            </a:r>
            <a:endParaRPr lang="uk-UA" sz="2800" b="1" cap="all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537928"/>
            <a:ext cx="7538542" cy="715089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Рейковий</a:t>
            </a:r>
            <a:r>
              <a:rPr lang="ru-RU" dirty="0"/>
              <a:t> транспорт (</a:t>
            </a:r>
            <a:r>
              <a:rPr lang="ru-RU" dirty="0" err="1"/>
              <a:t>поїзд</a:t>
            </a:r>
            <a:r>
              <a:rPr lang="ru-RU" dirty="0"/>
              <a:t>, трамвай)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пріоритетне</a:t>
            </a:r>
            <a:r>
              <a:rPr lang="ru-RU" dirty="0"/>
              <a:t> право на </a:t>
            </a:r>
            <a:r>
              <a:rPr lang="ru-RU" dirty="0" err="1"/>
              <a:t>рух</a:t>
            </a:r>
            <a:r>
              <a:rPr lang="ru-RU" dirty="0"/>
              <a:t> перед </a:t>
            </a:r>
            <a:r>
              <a:rPr lang="ru-RU" dirty="0" err="1"/>
              <a:t>автомобілями</a:t>
            </a:r>
            <a:r>
              <a:rPr lang="ru-RU" dirty="0"/>
              <a:t> і </a:t>
            </a:r>
            <a:r>
              <a:rPr lang="ru-RU" dirty="0" err="1"/>
              <a:t>пішоходами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511650"/>
            <a:ext cx="7496499" cy="132802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нерегульованих</a:t>
            </a:r>
            <a:r>
              <a:rPr lang="ru-RU" dirty="0"/>
              <a:t> </a:t>
            </a:r>
            <a:r>
              <a:rPr lang="ru-RU" dirty="0" err="1"/>
              <a:t>перехрестях</a:t>
            </a:r>
            <a:r>
              <a:rPr lang="ru-RU" dirty="0"/>
              <a:t>, де </a:t>
            </a:r>
            <a:r>
              <a:rPr lang="ru-RU" dirty="0" err="1"/>
              <a:t>позначено</a:t>
            </a:r>
            <a:r>
              <a:rPr lang="ru-RU" dirty="0"/>
              <a:t> </a:t>
            </a:r>
            <a:r>
              <a:rPr lang="ru-RU" dirty="0" err="1"/>
              <a:t>пішохідний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, </a:t>
            </a:r>
            <a:r>
              <a:rPr lang="ru-RU" dirty="0" err="1"/>
              <a:t>пішоходи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переважне</a:t>
            </a:r>
            <a:r>
              <a:rPr lang="ru-RU" dirty="0"/>
              <a:t> право на </a:t>
            </a:r>
            <a:r>
              <a:rPr lang="ru-RU" dirty="0" err="1"/>
              <a:t>рух</a:t>
            </a:r>
            <a:r>
              <a:rPr lang="ru-RU" dirty="0"/>
              <a:t> перед </a:t>
            </a:r>
            <a:r>
              <a:rPr lang="ru-RU" dirty="0" err="1"/>
              <a:t>автомобілями</a:t>
            </a:r>
            <a:r>
              <a:rPr lang="ru-RU" dirty="0"/>
              <a:t>. Але </a:t>
            </a:r>
            <a:r>
              <a:rPr lang="ru-RU" dirty="0" err="1"/>
              <a:t>пішохід</a:t>
            </a:r>
            <a:r>
              <a:rPr lang="ru-RU" dirty="0"/>
              <a:t> повинен </a:t>
            </a:r>
            <a:r>
              <a:rPr lang="ru-RU" dirty="0" err="1"/>
              <a:t>пересвідчитися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автомобілі</a:t>
            </a:r>
            <a:r>
              <a:rPr lang="ru-RU" dirty="0"/>
              <a:t> </a:t>
            </a:r>
            <a:r>
              <a:rPr lang="ru-RU" dirty="0" err="1"/>
              <a:t>зупинились</a:t>
            </a:r>
            <a:r>
              <a:rPr lang="ru-RU" dirty="0"/>
              <a:t> і </a:t>
            </a:r>
            <a:r>
              <a:rPr lang="ru-RU" dirty="0" err="1"/>
              <a:t>пропускають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4098306"/>
            <a:ext cx="7538542" cy="71508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Транспорт на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дорозі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пріоритет</a:t>
            </a:r>
            <a:r>
              <a:rPr lang="ru-RU" dirty="0"/>
              <a:t> перед транспортом на </a:t>
            </a:r>
            <a:r>
              <a:rPr lang="ru-RU" dirty="0" err="1"/>
              <a:t>другорядній</a:t>
            </a:r>
            <a:r>
              <a:rPr lang="ru-RU" dirty="0"/>
              <a:t> </a:t>
            </a:r>
            <a:r>
              <a:rPr lang="ru-RU" dirty="0" err="1"/>
              <a:t>дорозі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5072028"/>
            <a:ext cx="7538541" cy="1328023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Автомобілі «швидкої допомоги», пожежної охорони та інші автомобілі спеціального призначення з увімкненою звуковою сиреною і синім проблисковим маячком мають право першочергового проїзду. Кожен водій, побачивши такий транспорт, повинен дати йому дорогу</a:t>
            </a:r>
          </a:p>
        </p:txBody>
      </p:sp>
    </p:spTree>
    <p:extLst>
      <p:ext uri="{BB962C8B-B14F-4D97-AF65-F5344CB8AC3E}">
        <p14:creationId xmlns:p14="http://schemas.microsoft.com/office/powerpoint/2010/main" val="114284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0181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400" b="1" cap="all" dirty="0" err="1"/>
              <a:t>Це</a:t>
            </a:r>
            <a:r>
              <a:rPr lang="ru-RU" sz="4400" b="1" cap="all" dirty="0"/>
              <a:t> </a:t>
            </a:r>
            <a:r>
              <a:rPr lang="ru-RU" sz="4400" b="1" cap="all" dirty="0" err="1"/>
              <a:t>повинні</a:t>
            </a:r>
            <a:r>
              <a:rPr lang="ru-RU" sz="4400" b="1" cap="all" dirty="0"/>
              <a:t> знати  </a:t>
            </a:r>
            <a:endParaRPr lang="uk-UA" sz="4400" b="1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3085771"/>
            <a:ext cx="7867650" cy="3524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9241" y="1395918"/>
            <a:ext cx="7535917" cy="147732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Головна дорога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дорога, </a:t>
            </a:r>
            <a:r>
              <a:rPr lang="ru-RU" dirty="0" err="1"/>
              <a:t>позначена</a:t>
            </a:r>
            <a:r>
              <a:rPr lang="ru-RU" dirty="0"/>
              <a:t> знаком «Головна дорога», </a:t>
            </a:r>
            <a:r>
              <a:rPr lang="ru-RU" dirty="0" err="1"/>
              <a:t>або</a:t>
            </a:r>
            <a:r>
              <a:rPr lang="ru-RU" dirty="0"/>
              <a:t> дорога з </a:t>
            </a:r>
            <a:r>
              <a:rPr lang="ru-RU" dirty="0" err="1"/>
              <a:t>покриттям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ґрунтової</a:t>
            </a:r>
            <a:endParaRPr lang="ru-RU" dirty="0"/>
          </a:p>
          <a:p>
            <a:endParaRPr lang="ru-RU" dirty="0"/>
          </a:p>
          <a:p>
            <a:r>
              <a:rPr lang="ru-RU" b="1" dirty="0" err="1"/>
              <a:t>Другорядна</a:t>
            </a:r>
            <a:r>
              <a:rPr lang="ru-RU" b="1" dirty="0"/>
              <a:t> дорога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дорога, </a:t>
            </a:r>
            <a:r>
              <a:rPr lang="ru-RU" dirty="0" err="1"/>
              <a:t>позначена</a:t>
            </a:r>
            <a:r>
              <a:rPr lang="ru-RU" dirty="0"/>
              <a:t> знаками «</a:t>
            </a:r>
            <a:r>
              <a:rPr lang="ru-RU" dirty="0" err="1"/>
              <a:t>Дати</a:t>
            </a:r>
            <a:r>
              <a:rPr lang="ru-RU" dirty="0"/>
              <a:t> дорогу» </a:t>
            </a:r>
            <a:r>
              <a:rPr lang="ru-RU" dirty="0" err="1"/>
              <a:t>чи</a:t>
            </a:r>
            <a:r>
              <a:rPr lang="ru-RU" dirty="0"/>
              <a:t> «</a:t>
            </a:r>
            <a:r>
              <a:rPr lang="ru-RU" dirty="0" err="1"/>
              <a:t>Проїзд</a:t>
            </a:r>
            <a:r>
              <a:rPr lang="ru-RU" dirty="0"/>
              <a:t> без </a:t>
            </a:r>
            <a:r>
              <a:rPr lang="ru-RU" dirty="0" err="1"/>
              <a:t>зупинки</a:t>
            </a:r>
            <a:r>
              <a:rPr lang="ru-RU" dirty="0"/>
              <a:t> заборонено».</a:t>
            </a:r>
            <a:endParaRPr lang="uk-UA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349224" y="4133410"/>
            <a:ext cx="168165" cy="1944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узел 10"/>
          <p:cNvSpPr/>
          <p:nvPr/>
        </p:nvSpPr>
        <p:spPr>
          <a:xfrm>
            <a:off x="4207933" y="5138095"/>
            <a:ext cx="168165" cy="1944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лок-схема: узел 11"/>
          <p:cNvSpPr/>
          <p:nvPr/>
        </p:nvSpPr>
        <p:spPr>
          <a:xfrm>
            <a:off x="7226957" y="4472076"/>
            <a:ext cx="168165" cy="1944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995 L 0.15834 -0.51644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3524 -0.24074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7448 -0.26504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7686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Рефлексія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Объект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84784"/>
            <a:ext cx="5813048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228" y="5531371"/>
            <a:ext cx="1042045" cy="10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28399C-F910-1A89-9512-98AEBAB8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8CA0A8-7715-C634-8CE8-732DE7C2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02" y="201066"/>
            <a:ext cx="7787208" cy="81843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cap="all" dirty="0" err="1"/>
              <a:t>організація</a:t>
            </a:r>
            <a:r>
              <a:rPr lang="ru-RU" sz="4000" b="1" cap="all" dirty="0"/>
              <a:t> </a:t>
            </a:r>
            <a:r>
              <a:rPr lang="ru-RU" sz="4000" b="1" cap="all" dirty="0" err="1"/>
              <a:t>дорожнього</a:t>
            </a:r>
            <a:r>
              <a:rPr lang="ru-RU" sz="4000" b="1" cap="all" dirty="0"/>
              <a:t> </a:t>
            </a:r>
            <a:r>
              <a:rPr lang="ru-RU" sz="4000" b="1" cap="all" dirty="0" err="1"/>
              <a:t>руху</a:t>
            </a:r>
            <a:endParaRPr lang="ru-RU" sz="4000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002" y="1187670"/>
            <a:ext cx="7703604" cy="1147567"/>
          </a:xfrm>
          <a:ln w="57150">
            <a:solidFill>
              <a:schemeClr val="accent5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дорожнього руху </a:t>
            </a:r>
            <a:r>
              <a:rPr lang="ru-RU" dirty="0"/>
              <a:t>— комплекс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нормального руху транспорту і </a:t>
            </a:r>
            <a:r>
              <a:rPr lang="ru-RU" dirty="0" err="1"/>
              <a:t>пішоходів</a:t>
            </a:r>
            <a:r>
              <a:rPr lang="ru-RU" dirty="0"/>
              <a:t> </a:t>
            </a:r>
            <a:r>
              <a:rPr lang="ru-RU" dirty="0" err="1"/>
              <a:t>вулицями</a:t>
            </a:r>
            <a:r>
              <a:rPr lang="ru-RU" dirty="0"/>
              <a:t> і дорогами.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27121679"/>
              </p:ext>
            </p:extLst>
          </p:nvPr>
        </p:nvGraphicFramePr>
        <p:xfrm>
          <a:off x="519702" y="2636157"/>
          <a:ext cx="7508924" cy="37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21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877613" y="2146739"/>
            <a:ext cx="6695089" cy="3699641"/>
          </a:xfrm>
          <a:prstGeom prst="triangle">
            <a:avLst>
              <a:gd name="adj" fmla="val 4925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" b="100000" l="0" r="952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8619" y="3363360"/>
            <a:ext cx="3304622" cy="2322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864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/>
              <a:t>МИ – ДОСЛІДНИКИ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5097"/>
            <a:ext cx="7620000" cy="45982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/>
              <a:t>Намалюйте модель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дорожнього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трикутника</a:t>
            </a:r>
            <a:endParaRPr lang="uk-UA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27283" y="2596055"/>
            <a:ext cx="3005958" cy="672662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Дорога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973" y="4855779"/>
            <a:ext cx="3005958" cy="67266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/>
              <a:t>Людина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7159" y="4817678"/>
            <a:ext cx="3005958" cy="69105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/>
              <a:t>Транспортний засіб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4572" y="6295696"/>
            <a:ext cx="7751379" cy="33855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cap="all" dirty="0"/>
              <a:t>за </a:t>
            </a:r>
            <a:r>
              <a:rPr lang="ru-RU" sz="1600" b="1" cap="all" dirty="0" err="1"/>
              <a:t>яких</a:t>
            </a:r>
            <a:r>
              <a:rPr lang="ru-RU" sz="1600" b="1" cap="all" dirty="0"/>
              <a:t> умов </a:t>
            </a:r>
            <a:r>
              <a:rPr lang="ru-RU" sz="1600" b="1" cap="all" dirty="0" err="1"/>
              <a:t>дорожній</a:t>
            </a:r>
            <a:r>
              <a:rPr lang="ru-RU" sz="1600" b="1" cap="all" dirty="0"/>
              <a:t> </a:t>
            </a:r>
            <a:r>
              <a:rPr lang="ru-RU" sz="1600" b="1" cap="all" dirty="0" err="1"/>
              <a:t>рух</a:t>
            </a:r>
            <a:r>
              <a:rPr lang="ru-RU" sz="1600" b="1" cap="all" dirty="0"/>
              <a:t> </a:t>
            </a:r>
            <a:r>
              <a:rPr lang="ru-RU" sz="1600" b="1" cap="all" dirty="0" err="1"/>
              <a:t>може</a:t>
            </a:r>
            <a:r>
              <a:rPr lang="ru-RU" sz="1600" b="1" cap="all" dirty="0"/>
              <a:t> бути </a:t>
            </a:r>
            <a:r>
              <a:rPr lang="ru-RU" sz="1600" b="1" cap="all" dirty="0" err="1"/>
              <a:t>безпечним</a:t>
            </a:r>
            <a:r>
              <a:rPr lang="ru-RU" sz="1600" b="1" cap="all" dirty="0"/>
              <a:t> для </a:t>
            </a:r>
            <a:r>
              <a:rPr lang="ru-RU" sz="1600" b="1" cap="all" dirty="0" err="1"/>
              <a:t>всіх</a:t>
            </a:r>
            <a:r>
              <a:rPr lang="ru-RU" sz="1600" b="1" cap="all" dirty="0"/>
              <a:t> </a:t>
            </a:r>
            <a:r>
              <a:rPr lang="ru-RU" sz="1600" b="1" cap="all" dirty="0" err="1"/>
              <a:t>його</a:t>
            </a:r>
            <a:r>
              <a:rPr lang="ru-RU" sz="1600" b="1" cap="all" dirty="0"/>
              <a:t> </a:t>
            </a:r>
            <a:r>
              <a:rPr lang="ru-RU" sz="1600" b="1" cap="all" dirty="0" err="1"/>
              <a:t>учасників</a:t>
            </a:r>
            <a:endParaRPr lang="uk-UA" sz="1600" b="1" cap="all" dirty="0"/>
          </a:p>
        </p:txBody>
      </p:sp>
    </p:spTree>
    <p:extLst>
      <p:ext uri="{BB962C8B-B14F-4D97-AF65-F5344CB8AC3E}">
        <p14:creationId xmlns:p14="http://schemas.microsoft.com/office/powerpoint/2010/main" val="280095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cap="all" dirty="0"/>
              <a:t>Правила </a:t>
            </a:r>
            <a:r>
              <a:rPr lang="ru-RU" b="1" cap="all" dirty="0" err="1"/>
              <a:t>дорожнього</a:t>
            </a:r>
            <a:r>
              <a:rPr lang="ru-RU" b="1" cap="all" dirty="0"/>
              <a:t> </a:t>
            </a:r>
            <a:r>
              <a:rPr lang="ru-RU" b="1" cap="all" dirty="0" err="1"/>
              <a:t>руху</a:t>
            </a:r>
            <a:endParaRPr sz="5400" b="1" cap="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618281"/>
            <a:ext cx="7620000" cy="92333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Найголовнішим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є Правила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b="1" dirty="0"/>
              <a:t>Правила </a:t>
            </a:r>
            <a:r>
              <a:rPr lang="ru-RU" b="1" dirty="0" err="1"/>
              <a:t>дорожнього</a:t>
            </a:r>
            <a:r>
              <a:rPr lang="ru-RU" b="1" dirty="0"/>
              <a:t> </a:t>
            </a:r>
            <a:r>
              <a:rPr lang="ru-RU" b="1" dirty="0" err="1"/>
              <a:t>руху</a:t>
            </a:r>
            <a:r>
              <a:rPr lang="ru-RU" dirty="0"/>
              <a:t>, </a:t>
            </a:r>
            <a:r>
              <a:rPr lang="ru-RU" dirty="0" err="1"/>
              <a:t>розроблені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6520" b="19883"/>
          <a:stretch/>
        </p:blipFill>
        <p:spPr>
          <a:xfrm>
            <a:off x="457199" y="2742254"/>
            <a:ext cx="3347545" cy="3768991"/>
          </a:xfrm>
          <a:prstGeom prst="rect">
            <a:avLst/>
          </a:prstGeom>
        </p:spPr>
      </p:pic>
      <p:sp>
        <p:nvSpPr>
          <p:cNvPr id="5" name="Выноска со стрелкой влево 4"/>
          <p:cNvSpPr/>
          <p:nvPr/>
        </p:nvSpPr>
        <p:spPr>
          <a:xfrm>
            <a:off x="3894083" y="2742254"/>
            <a:ext cx="4109545" cy="20313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32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Правила дорожнього руху визначають права та обов’язки учасників дорожнього руху: водіїв, пасажирів, водіїв мопедів і велосипедів, осіб, які керують гужовим транспортом, і погоничів тварин.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894083" y="5033917"/>
            <a:ext cx="4183117" cy="14773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66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Цей</a:t>
            </a:r>
            <a:r>
              <a:rPr lang="ru-RU" dirty="0"/>
              <a:t> документ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дорожніх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, </a:t>
            </a:r>
            <a:r>
              <a:rPr lang="ru-RU" dirty="0" err="1"/>
              <a:t>розмітки</a:t>
            </a:r>
            <a:r>
              <a:rPr lang="ru-RU" dirty="0"/>
              <a:t>, </a:t>
            </a:r>
            <a:r>
              <a:rPr lang="ru-RU" dirty="0" err="1"/>
              <a:t>світлофорних</a:t>
            </a:r>
            <a:r>
              <a:rPr lang="ru-RU" dirty="0"/>
              <a:t> установок і </a:t>
            </a:r>
            <a:r>
              <a:rPr lang="ru-RU" dirty="0" err="1"/>
              <a:t>регулювальників</a:t>
            </a:r>
            <a:r>
              <a:rPr lang="ru-RU" dirty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95" y="1885504"/>
            <a:ext cx="3447903" cy="4632069"/>
          </a:xfrm>
          <a:prstGeom prst="rect">
            <a:avLst/>
          </a:prstGeom>
        </p:spPr>
      </p:pic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8030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cap="all" dirty="0"/>
              <a:t>Правила </a:t>
            </a:r>
            <a:r>
              <a:rPr lang="ru-RU" b="1" cap="all" dirty="0" err="1"/>
              <a:t>дорожнього</a:t>
            </a:r>
            <a:r>
              <a:rPr lang="ru-RU" b="1" cap="all" dirty="0"/>
              <a:t> </a:t>
            </a:r>
            <a:r>
              <a:rPr lang="ru-RU" b="1" cap="all" dirty="0" err="1"/>
              <a:t>руху</a:t>
            </a:r>
            <a:endParaRPr sz="5400" b="1" cap="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627" y="1296929"/>
            <a:ext cx="7693573" cy="369332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cap="all" dirty="0"/>
              <a:t>Цей документ містить правила: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70935054"/>
              </p:ext>
            </p:extLst>
          </p:nvPr>
        </p:nvGraphicFramePr>
        <p:xfrm>
          <a:off x="457200" y="1885504"/>
          <a:ext cx="4532540" cy="484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988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9595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cap="all" dirty="0" err="1"/>
              <a:t>Регулювання</a:t>
            </a:r>
            <a:r>
              <a:rPr lang="ru-RU" sz="3600" b="1" cap="all" dirty="0"/>
              <a:t> </a:t>
            </a:r>
            <a:r>
              <a:rPr lang="ru-RU" sz="3600" b="1" cap="all" dirty="0" err="1"/>
              <a:t>дорожнього</a:t>
            </a:r>
            <a:r>
              <a:rPr lang="ru-RU" sz="3600" b="1" cap="all" dirty="0"/>
              <a:t> </a:t>
            </a:r>
            <a:r>
              <a:rPr lang="ru-RU" sz="3600" b="1" cap="all" dirty="0" err="1"/>
              <a:t>руху</a:t>
            </a:r>
            <a:endParaRPr lang="uk-UA" sz="3600" cap="all" dirty="0"/>
          </a:p>
        </p:txBody>
      </p:sp>
      <p:sp>
        <p:nvSpPr>
          <p:cNvPr id="4" name="AutoShape 2" descr="https://st3.depositphotos.com/2379655/37128/v/450/depositphotos_371282626-stock-illustration-sad-depressed-woman-crying-al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2611"/>
            <a:ext cx="7620000" cy="886868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uk-UA" sz="1800" dirty="0"/>
              <a:t>Дорожній рух регулюють за допомогою регулювальника, світлофора, дорожніх знаків і дорожньої розмітки</a:t>
            </a:r>
            <a:r>
              <a:rPr lang="ru-RU" sz="1800" dirty="0"/>
              <a:t>. Треба </a:t>
            </a:r>
            <a:r>
              <a:rPr lang="ru-RU" sz="1800" dirty="0" err="1"/>
              <a:t>запам’ятати</a:t>
            </a:r>
            <a:r>
              <a:rPr lang="ru-RU" sz="1800" dirty="0"/>
              <a:t>  </a:t>
            </a:r>
            <a:r>
              <a:rPr lang="ru-RU" sz="1800" dirty="0" err="1"/>
              <a:t>пріоритети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дорожнього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 </a:t>
            </a:r>
            <a:endParaRPr lang="uk-UA" sz="1800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97605978"/>
              </p:ext>
            </p:extLst>
          </p:nvPr>
        </p:nvGraphicFramePr>
        <p:xfrm>
          <a:off x="457200" y="1524001"/>
          <a:ext cx="7609491" cy="573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02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719848" cy="8920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ru-RU" b="1" cap="all" dirty="0" err="1"/>
              <a:t>Сигнали</a:t>
            </a:r>
            <a:r>
              <a:rPr lang="ru-RU" b="1" cap="all" dirty="0"/>
              <a:t> </a:t>
            </a:r>
            <a:r>
              <a:rPr lang="ru-RU" b="1" cap="all" dirty="0" err="1"/>
              <a:t>регулювальника</a:t>
            </a:r>
            <a:endParaRPr sz="4800" b="1" cap="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AutoShape 2" descr="SOS насилие в отношении детей — стоковый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18609"/>
            <a:ext cx="7719848" cy="9233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Коли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вийшла</a:t>
            </a:r>
            <a:r>
              <a:rPr lang="ru-RU" dirty="0"/>
              <a:t> з ладу </a:t>
            </a:r>
            <a:r>
              <a:rPr lang="ru-RU" dirty="0" err="1"/>
              <a:t>світлофорна</a:t>
            </a:r>
            <a:r>
              <a:rPr lang="ru-RU" dirty="0"/>
              <a:t> установка </a:t>
            </a:r>
            <a:r>
              <a:rPr lang="ru-RU" dirty="0" err="1"/>
              <a:t>чи</a:t>
            </a:r>
            <a:r>
              <a:rPr lang="ru-RU" dirty="0"/>
              <a:t> за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регулювальниками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614" r="8086"/>
          <a:stretch/>
        </p:blipFill>
        <p:spPr>
          <a:xfrm>
            <a:off x="457200" y="2593901"/>
            <a:ext cx="7830340" cy="2173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5156538"/>
            <a:ext cx="7662041" cy="1200329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1. Якщо регулювальник повернутий до учасників руху спиною чи обличчям з опущеними руками або правим боком із витягнутою вперед правою рукою, водії транспортних засобів мають зупинитися. З лівого боку регулювальника рух продовжується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719848" cy="8920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ru-RU" b="1" cap="all" dirty="0" err="1"/>
              <a:t>Сигнали</a:t>
            </a:r>
            <a:r>
              <a:rPr lang="ru-RU" b="1" cap="all" dirty="0"/>
              <a:t> </a:t>
            </a:r>
            <a:r>
              <a:rPr lang="ru-RU" b="1" cap="all" dirty="0" err="1"/>
              <a:t>регулювальника</a:t>
            </a:r>
            <a:endParaRPr sz="4800" b="1" cap="all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AutoShape 2" descr="SOS насилие в отношении детей — стоковый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67407" y="3357956"/>
            <a:ext cx="7662041" cy="92333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2.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регулювальник</a:t>
            </a:r>
            <a:r>
              <a:rPr lang="ru-RU" b="1" dirty="0"/>
              <a:t> </a:t>
            </a:r>
            <a:r>
              <a:rPr lang="ru-RU" b="1" dirty="0" err="1"/>
              <a:t>стоїть</a:t>
            </a:r>
            <a:r>
              <a:rPr lang="ru-RU" b="1" dirty="0"/>
              <a:t> до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дорожнього</a:t>
            </a:r>
            <a:r>
              <a:rPr lang="ru-RU" b="1" dirty="0"/>
              <a:t> </a:t>
            </a:r>
            <a:r>
              <a:rPr lang="ru-RU" b="1" dirty="0" err="1"/>
              <a:t>руху</a:t>
            </a:r>
            <a:r>
              <a:rPr lang="ru-RU" b="1" dirty="0"/>
              <a:t> боком з </a:t>
            </a:r>
            <a:r>
              <a:rPr lang="ru-RU" b="1" dirty="0" err="1"/>
              <a:t>опущеним</a:t>
            </a:r>
            <a:r>
              <a:rPr lang="ru-RU" b="1" dirty="0"/>
              <a:t> жезлом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лівим</a:t>
            </a:r>
            <a:r>
              <a:rPr lang="ru-RU" b="1" dirty="0"/>
              <a:t> боком з </a:t>
            </a:r>
            <a:r>
              <a:rPr lang="ru-RU" b="1" dirty="0" err="1"/>
              <a:t>витягнутою</a:t>
            </a:r>
            <a:r>
              <a:rPr lang="ru-RU" b="1" dirty="0"/>
              <a:t> правою рукою, </a:t>
            </a:r>
            <a:r>
              <a:rPr lang="ru-RU" b="1" dirty="0" err="1"/>
              <a:t>рух</a:t>
            </a:r>
            <a:r>
              <a:rPr lang="ru-RU" b="1" dirty="0"/>
              <a:t> транспорту (і </a:t>
            </a:r>
            <a:r>
              <a:rPr lang="ru-RU" b="1" dirty="0" err="1"/>
              <a:t>пішоходів</a:t>
            </a:r>
            <a:r>
              <a:rPr lang="ru-RU" b="1" dirty="0"/>
              <a:t> за спиною </a:t>
            </a:r>
            <a:r>
              <a:rPr lang="ru-RU" b="1" dirty="0" err="1"/>
              <a:t>регулювальника</a:t>
            </a:r>
            <a:r>
              <a:rPr lang="ru-RU" b="1" dirty="0"/>
              <a:t>) дозволено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536" r="4905" b="6664"/>
          <a:stretch/>
        </p:blipFill>
        <p:spPr>
          <a:xfrm>
            <a:off x="959068" y="1263162"/>
            <a:ext cx="6716111" cy="1998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451" r="11420"/>
          <a:stretch/>
        </p:blipFill>
        <p:spPr>
          <a:xfrm>
            <a:off x="667407" y="4495516"/>
            <a:ext cx="4987159" cy="22100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4566" y="4634523"/>
            <a:ext cx="2645978" cy="1754326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3.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регулювальник</a:t>
            </a:r>
            <a:r>
              <a:rPr lang="ru-RU" dirty="0"/>
              <a:t> </a:t>
            </a:r>
            <a:r>
              <a:rPr lang="ru-RU" dirty="0" err="1"/>
              <a:t>витягнув</a:t>
            </a:r>
            <a:r>
              <a:rPr lang="ru-RU" dirty="0"/>
              <a:t> руку </a:t>
            </a:r>
            <a:r>
              <a:rPr lang="ru-RU" dirty="0" err="1"/>
              <a:t>вгору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803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0181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400" b="1" cap="all" dirty="0"/>
              <a:t>МИ – </a:t>
            </a:r>
            <a:r>
              <a:rPr lang="ru-RU" sz="4400" b="1" cap="all" dirty="0" err="1"/>
              <a:t>досл</a:t>
            </a:r>
            <a:r>
              <a:rPr lang="uk-UA" sz="4400" b="1" cap="all" dirty="0" err="1"/>
              <a:t>ідники</a:t>
            </a:r>
            <a:r>
              <a:rPr lang="uk-UA" sz="4400" b="1" cap="all" dirty="0"/>
              <a:t> </a:t>
            </a:r>
          </a:p>
        </p:txBody>
      </p:sp>
      <p:sp>
        <p:nvSpPr>
          <p:cNvPr id="7" name="Прямоугольник 6">
            <a:hlinkClick r:id="rId2"/>
          </p:cNvPr>
          <p:cNvSpPr/>
          <p:nvPr/>
        </p:nvSpPr>
        <p:spPr>
          <a:xfrm>
            <a:off x="6752897" y="6364043"/>
            <a:ext cx="1324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Посилання</a:t>
            </a: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8120"/>
            <a:ext cx="7564055" cy="34416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1" y="5780446"/>
            <a:ext cx="7564054" cy="37861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Як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діяти</a:t>
            </a:r>
            <a:r>
              <a:rPr lang="ru-RU" b="1" dirty="0"/>
              <a:t> </a:t>
            </a:r>
            <a:r>
              <a:rPr lang="ru-RU" b="1" dirty="0" err="1"/>
              <a:t>учасники</a:t>
            </a:r>
            <a:r>
              <a:rPr lang="ru-RU" b="1" dirty="0"/>
              <a:t> </a:t>
            </a:r>
            <a:r>
              <a:rPr lang="ru-RU" b="1" dirty="0" err="1"/>
              <a:t>дорожнього</a:t>
            </a:r>
            <a:r>
              <a:rPr lang="ru-RU" b="1" dirty="0"/>
              <a:t> </a:t>
            </a:r>
            <a:r>
              <a:rPr lang="ru-RU" b="1" dirty="0" err="1"/>
              <a:t>руху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19641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4FDE791-D2B9-4A8E-921C-AEBECF9559A3}" vid="{222551EE-ACD4-485C-9CEF-B2E56314107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304</TotalTime>
  <Words>512</Words>
  <Application>Microsoft Office PowerPoint</Application>
  <PresentationFormat>Екран (4:3)</PresentationFormat>
  <Paragraphs>52</Paragraphs>
  <Slides>14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Тема1</vt:lpstr>
      <vt:lpstr> Безпека на дорозі 8-Б </vt:lpstr>
      <vt:lpstr>організація дорожнього руху</vt:lpstr>
      <vt:lpstr>МИ – ДОСЛІДНИКИ</vt:lpstr>
      <vt:lpstr>Правила дорожнього руху</vt:lpstr>
      <vt:lpstr>Правила дорожнього руху</vt:lpstr>
      <vt:lpstr>Регулювання дорожнього руху</vt:lpstr>
      <vt:lpstr>Сигнали регулювальника</vt:lpstr>
      <vt:lpstr>Сигнали регулювальника</vt:lpstr>
      <vt:lpstr>МИ – дослідники </vt:lpstr>
      <vt:lpstr>Пріоритети в дорожньому русі</vt:lpstr>
      <vt:lpstr>Це повинні знати 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Вправа « Привітання »</dc:title>
  <dc:creator>User</dc:creator>
  <cp:lastModifiedBy>Аня Уманська</cp:lastModifiedBy>
  <cp:revision>30</cp:revision>
  <dcterms:modified xsi:type="dcterms:W3CDTF">2023-11-22T09:58:46Z</dcterms:modified>
</cp:coreProperties>
</file>