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65" r:id="rId3"/>
    <p:sldId id="266" r:id="rId4"/>
    <p:sldId id="256" r:id="rId5"/>
    <p:sldId id="264" r:id="rId6"/>
    <p:sldId id="263" r:id="rId7"/>
    <p:sldId id="259" r:id="rId8"/>
    <p:sldId id="260" r:id="rId9"/>
    <p:sldId id="258" r:id="rId10"/>
    <p:sldId id="267" r:id="rId11"/>
    <p:sldId id="261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1704" autoAdjust="0"/>
  </p:normalViewPr>
  <p:slideViewPr>
    <p:cSldViewPr snapToGrid="0">
      <p:cViewPr varScale="1">
        <p:scale>
          <a:sx n="46" d="100"/>
          <a:sy n="46" d="100"/>
        </p:scale>
        <p:origin x="4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8-13T16:12:11.178" idx="1">
    <p:pos x="7572" y="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B23CA0-E2B5-40C7-B983-E1CF57BB255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UA"/>
        </a:p>
      </dgm:t>
    </dgm:pt>
    <dgm:pt modelId="{912ECA95-8C05-49DB-BE95-7C9FE774C234}" type="pres">
      <dgm:prSet presAssocID="{8BB23CA0-E2B5-40C7-B983-E1CF57BB255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ABB70E9-2766-4D77-8D43-41B2C9206DEC}" type="presOf" srcId="{8BB23CA0-E2B5-40C7-B983-E1CF57BB255B}" destId="{912ECA95-8C05-49DB-BE95-7C9FE774C234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601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692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62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184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335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080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3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420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375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860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3557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959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0906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390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470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38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27CD6-FD10-4A68-92C8-7904D1A1745E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11E9CF7-8A71-47B9-AB85-C14C6A78B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088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8A38EF-5D1E-E032-D285-3027DCC20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57DFD83-CB62-C5E2-4304-78F186392F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5243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075ED7-CA7B-AA95-83D9-D6C3F90B7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4E35A3B-ECB2-DB30-418D-B844AC894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80012F9-5488-A1AB-3933-CD945F5837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1845349"/>
              </p:ext>
            </p:extLst>
          </p:nvPr>
        </p:nvGraphicFramePr>
        <p:xfrm flipV="1">
          <a:off x="6096000" y="6857998"/>
          <a:ext cx="6095999" cy="45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57772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A1791A-B07A-7BBB-2601-026F323EA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FF90B2F-DEAA-6F9C-F490-0EE0501EE0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2" y="0"/>
            <a:ext cx="4778026" cy="68580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BFA340-292C-6A3A-8B72-D2AE604CF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128" y="0"/>
            <a:ext cx="73671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195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2B211-AD6A-413A-ACAD-FB84E7D8BE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C34840-EAE1-1B1F-44E9-6D5FDFC5A0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0896C4-E7A7-1282-E16D-105DDB3D5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50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D36F00-732E-1C2F-5242-C3443DB40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4A142F5-D697-417A-9FEA-1B3411E679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467241" cy="68580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E55456-6127-BE4E-C079-14BC6BE7F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240" y="609601"/>
            <a:ext cx="4724759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48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821A72-4B0D-1443-2591-40876953A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A87EE60-627D-B3C4-FE85-D1E1201B86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111" y="3429001"/>
            <a:ext cx="4837889" cy="3429000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66CE8B5-2D49-AC07-2E39-F4A675D5A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390" y="0"/>
            <a:ext cx="4993532" cy="3429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2AA0968-8EAB-30B6-AAED-FD63C17F19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8" y="0"/>
            <a:ext cx="7104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875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2D473C-1418-1F62-9670-D720894AA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B73B711-8A97-CC4B-5B7D-70EBCA350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358" y="3242643"/>
            <a:ext cx="5102578" cy="3510935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D4F021-F365-E416-CF1D-09A9CDF36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99324"/>
            <a:ext cx="5667023" cy="493045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2EA7D6B-EE89-9109-45F3-2E51DF4CA7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802" y="527964"/>
            <a:ext cx="2515565" cy="24804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3263759-7562-CFB1-DE94-6D77D8346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22" y="0"/>
            <a:ext cx="3372912" cy="300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021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5C91A-4C29-50E1-B2F6-30CCA0DD1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08974C2-B45E-CACA-A8DB-921FDBABB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797685" cy="4143983"/>
          </a:xfrm>
        </p:spPr>
      </p:pic>
      <p:pic>
        <p:nvPicPr>
          <p:cNvPr id="6" name="Объект 4">
            <a:extLst>
              <a:ext uri="{FF2B5EF4-FFF2-40B4-BE49-F238E27FC236}">
                <a16:creationId xmlns:a16="http://schemas.microsoft.com/office/drawing/2014/main" id="{BF9C73E8-A840-5869-261F-9A67E5767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191" y="1"/>
            <a:ext cx="6254043" cy="50972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C42467E-152C-1F74-CA42-BAADF614EB1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66" y="4248824"/>
            <a:ext cx="1892834" cy="26091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3571AE0-E447-48C4-0E9B-CCAACE0A092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067" y="4248826"/>
            <a:ext cx="1892833" cy="262863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65F15CD-ABAB-A5B9-75D3-C605E1CC5C1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900" y="4248824"/>
            <a:ext cx="1796784" cy="2482716"/>
          </a:xfrm>
          <a:prstGeom prst="rect">
            <a:avLst/>
          </a:prstGeom>
        </p:spPr>
      </p:pic>
      <p:pic>
        <p:nvPicPr>
          <p:cNvPr id="3" name="Объект 4">
            <a:extLst>
              <a:ext uri="{FF2B5EF4-FFF2-40B4-BE49-F238E27FC236}">
                <a16:creationId xmlns:a16="http://schemas.microsoft.com/office/drawing/2014/main" id="{7268A29C-AB97-7376-A057-A7A927E1A7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318" y="5136203"/>
            <a:ext cx="2201268" cy="17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158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DBDC0C-D084-604D-285B-78F5A8ED1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196" y="608078"/>
            <a:ext cx="8596668" cy="1320800"/>
          </a:xfrm>
        </p:spPr>
        <p:txBody>
          <a:bodyPr/>
          <a:lstStyle/>
          <a:p>
            <a:endParaRPr lang="ru-UA"/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FF602595-EB37-484E-78E7-8421D774DE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5" y="1"/>
            <a:ext cx="4638474" cy="3932038"/>
          </a:xfr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658C4A7-7783-6A90-1C8B-AED40FC82B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5" y="3932039"/>
            <a:ext cx="4638474" cy="292596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A3618A9-E47B-1EC6-C0A4-A494B554A2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099" y="0"/>
            <a:ext cx="74448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58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1872B6-EA0F-E8F2-17F6-208B82D06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8D7696BE-E186-2047-ADB2-FF8B21C36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57"/>
            <a:ext cx="5487567" cy="3124005"/>
          </a:xfrm>
          <a:prstGeom prst="rect">
            <a:avLst/>
          </a:prstGeom>
        </p:spPr>
      </p:pic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10F970C6-0296-99E7-0736-B93A9494F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1762"/>
            <a:ext cx="5481082" cy="3706238"/>
          </a:xfr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869BBD5-B0E5-8185-078B-11848EBC70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567" y="0"/>
            <a:ext cx="6704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16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1263B-281E-6D3C-5C39-6EDD46EC4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58E8F214-D151-284D-99A4-33EF405C46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3071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56D6A7-10B5-7B11-42A3-29BD1C59C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B01A62D-747B-33BC-BBC8-AEB77F9A26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7033098"/>
          </a:xfrm>
        </p:spPr>
      </p:pic>
    </p:spTree>
    <p:extLst>
      <p:ext uri="{BB962C8B-B14F-4D97-AF65-F5344CB8AC3E}">
        <p14:creationId xmlns:p14="http://schemas.microsoft.com/office/powerpoint/2010/main" val="314419529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6-А клас   Шевченко Т.Г.</Template>
  <TotalTime>116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Вікторія</cp:lastModifiedBy>
  <cp:revision>5</cp:revision>
  <dcterms:created xsi:type="dcterms:W3CDTF">2026-04-19T12:24:14Z</dcterms:created>
  <dcterms:modified xsi:type="dcterms:W3CDTF">2026-08-14T11:24:16Z</dcterms:modified>
</cp:coreProperties>
</file>