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2" r:id="rId4"/>
    <p:sldId id="258" r:id="rId5"/>
    <p:sldId id="260" r:id="rId6"/>
    <p:sldId id="261" r:id="rId7"/>
    <p:sldId id="264" r:id="rId8"/>
    <p:sldId id="263" r:id="rId9"/>
    <p:sldId id="265" r:id="rId10"/>
    <p:sldId id="266" r:id="rId11"/>
    <p:sldId id="259" r:id="rId12"/>
    <p:sldId id="267" r:id="rId13"/>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48" d="100"/>
          <a:sy n="48" d="100"/>
        </p:scale>
        <p:origin x="1339" y="5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a:t>Образец заголовка</a:t>
            </a:r>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p>
        </p:txBody>
      </p:sp>
      <p:sp>
        <p:nvSpPr>
          <p:cNvPr id="4" name="Дата 3"/>
          <p:cNvSpPr>
            <a:spLocks noGrp="1"/>
          </p:cNvSpPr>
          <p:nvPr>
            <p:ph type="dt" sz="half" idx="10"/>
          </p:nvPr>
        </p:nvSpPr>
        <p:spPr/>
        <p:txBody>
          <a:bodyPr/>
          <a:lstStyle/>
          <a:p>
            <a:fld id="{B4C71EC6-210F-42DE-9C53-41977AD35B3D}" type="datetimeFigureOut">
              <a:rPr lang="ru-RU" smtClean="0"/>
              <a:t>21.11.2025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B4C71EC6-210F-42DE-9C53-41977AD35B3D}" type="datetimeFigureOut">
              <a:rPr lang="ru-RU" smtClean="0"/>
              <a:t>21.11.2025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B4C71EC6-210F-42DE-9C53-41977AD35B3D}" type="datetimeFigureOut">
              <a:rPr lang="ru-RU" smtClean="0"/>
              <a:t>21.11.2025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B4C71EC6-210F-42DE-9C53-41977AD35B3D}" type="datetimeFigureOut">
              <a:rPr lang="ru-RU" smtClean="0"/>
              <a:t>21.11.2025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t>21.11.2025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B4C71EC6-210F-42DE-9C53-41977AD35B3D}" type="datetimeFigureOut">
              <a:rPr lang="ru-RU" smtClean="0"/>
              <a:t>21.11.2025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a:t>Образец заголовка</a:t>
            </a:r>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B4C71EC6-210F-42DE-9C53-41977AD35B3D}" type="datetimeFigureOut">
              <a:rPr lang="ru-RU" smtClean="0"/>
              <a:t>21.11.2025</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B4C71EC6-210F-42DE-9C53-41977AD35B3D}" type="datetimeFigureOut">
              <a:rPr lang="ru-RU" smtClean="0"/>
              <a:t>21.11.2025</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t>21.11.2025</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a:t>Образец заголовка</a:t>
            </a:r>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21.11.2025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21.11.2025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C71EC6-210F-42DE-9C53-41977AD35B3D}" type="datetimeFigureOut">
              <a:rPr lang="ru-RU" smtClean="0"/>
              <a:t>21.11.2025</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B0651-EE4F-4900-A07F-96A6BFA9D0F0}"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chool35.kiev.ua/show/3837_%D0%84diniy-nac%D1%96onalyniy-urok-z-bezpeki-doroghnyogo-ruhu-Bezpechna-doroga-dodomu" TargetMode="Externa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4.jpg"/><Relationship Id="rId5" Type="http://schemas.openxmlformats.org/officeDocument/2006/relationships/image" Target="../media/image3.jpg"/><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2.jpg"/><Relationship Id="rId1" Type="http://schemas.openxmlformats.org/officeDocument/2006/relationships/slideLayout" Target="../slideLayouts/slideLayout2.xml"/><Relationship Id="rId5" Type="http://schemas.openxmlformats.org/officeDocument/2006/relationships/image" Target="../media/image44.jpg"/><Relationship Id="rId4" Type="http://schemas.openxmlformats.org/officeDocument/2006/relationships/image" Target="../media/image43.jpeg"/></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13.jpeg"/><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21.jpg"/><Relationship Id="rId3" Type="http://schemas.openxmlformats.org/officeDocument/2006/relationships/image" Target="../media/image16.jpeg"/><Relationship Id="rId7" Type="http://schemas.openxmlformats.org/officeDocument/2006/relationships/image" Target="../media/image20.jpeg"/><Relationship Id="rId2" Type="http://schemas.openxmlformats.org/officeDocument/2006/relationships/image" Target="../media/image15.jpeg"/><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7.xml.rels><?xml version="1.0" encoding="UTF-8" standalone="yes"?>
<Relationships xmlns="http://schemas.openxmlformats.org/package/2006/relationships"><Relationship Id="rId8" Type="http://schemas.openxmlformats.org/officeDocument/2006/relationships/image" Target="../media/image28.jpeg"/><Relationship Id="rId3" Type="http://schemas.openxmlformats.org/officeDocument/2006/relationships/image" Target="../media/image23.jpeg"/><Relationship Id="rId7" Type="http://schemas.openxmlformats.org/officeDocument/2006/relationships/image" Target="../media/image27.jpeg"/><Relationship Id="rId2" Type="http://schemas.openxmlformats.org/officeDocument/2006/relationships/image" Target="../media/image22.jpeg"/><Relationship Id="rId1" Type="http://schemas.openxmlformats.org/officeDocument/2006/relationships/slideLayout" Target="../slideLayouts/slideLayout2.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s>
</file>

<file path=ppt/slides/_rels/slide8.xml.rels><?xml version="1.0" encoding="UTF-8" standalone="yes"?>
<Relationships xmlns="http://schemas.openxmlformats.org/package/2006/relationships"><Relationship Id="rId3" Type="http://schemas.openxmlformats.org/officeDocument/2006/relationships/image" Target="../media/image29.jpg"/><Relationship Id="rId7" Type="http://schemas.openxmlformats.org/officeDocument/2006/relationships/image" Target="../media/image33.jpeg"/><Relationship Id="rId2" Type="http://schemas.openxmlformats.org/officeDocument/2006/relationships/image" Target="../media/image3.jpg"/><Relationship Id="rId1" Type="http://schemas.openxmlformats.org/officeDocument/2006/relationships/slideLayout" Target="../slideLayouts/slideLayout2.xml"/><Relationship Id="rId6" Type="http://schemas.openxmlformats.org/officeDocument/2006/relationships/image" Target="../media/image32.jpeg"/><Relationship Id="rId5" Type="http://schemas.openxmlformats.org/officeDocument/2006/relationships/image" Target="../media/image31.jpg"/><Relationship Id="rId4" Type="http://schemas.openxmlformats.org/officeDocument/2006/relationships/image" Target="../media/image30.jpeg"/></Relationships>
</file>

<file path=ppt/slides/_rels/slide9.xml.rels><?xml version="1.0" encoding="UTF-8" standalone="yes"?>
<Relationships xmlns="http://schemas.openxmlformats.org/package/2006/relationships"><Relationship Id="rId3" Type="http://schemas.openxmlformats.org/officeDocument/2006/relationships/image" Target="../media/image35.jpg"/><Relationship Id="rId7" Type="http://schemas.openxmlformats.org/officeDocument/2006/relationships/image" Target="../media/image39.jpg"/><Relationship Id="rId2" Type="http://schemas.openxmlformats.org/officeDocument/2006/relationships/image" Target="../media/image34.jpg"/><Relationship Id="rId1" Type="http://schemas.openxmlformats.org/officeDocument/2006/relationships/slideLayout" Target="../slideLayouts/slideLayout2.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1196" y="260648"/>
            <a:ext cx="8229600" cy="1728192"/>
          </a:xfrm>
          <a:blipFill>
            <a:blip r:embed="rId2"/>
            <a:tile tx="0" ty="0" sx="100000" sy="100000" flip="none" algn="tl"/>
          </a:blipFill>
        </p:spPr>
        <p:txBody>
          <a:bodyPr>
            <a:normAutofit fontScale="90000"/>
          </a:bodyPr>
          <a:lstStyle/>
          <a:p>
            <a:br>
              <a:rPr lang="uk-UA" dirty="0">
                <a:solidFill>
                  <a:srgbClr val="FFFF00"/>
                </a:solidFill>
              </a:rPr>
            </a:br>
            <a:r>
              <a:rPr lang="uk-UA" u="sng" dirty="0">
                <a:solidFill>
                  <a:srgbClr val="FFFF00"/>
                </a:solidFill>
                <a:hlinkClick r:id="rId3"/>
              </a:rPr>
              <a:t>Єдиний національний урок з безпеки дорожнього руху «Безпечна дорога додому»</a:t>
            </a:r>
            <a:r>
              <a:rPr lang="uk-UA" u="sng" dirty="0">
                <a:solidFill>
                  <a:srgbClr val="FFFF00"/>
                </a:solidFill>
              </a:rPr>
              <a:t> </a:t>
            </a:r>
            <a:r>
              <a:rPr lang="uk-UA" u="sng" dirty="0">
                <a:solidFill>
                  <a:srgbClr val="C00000"/>
                </a:solidFill>
              </a:rPr>
              <a:t>у 8-А класі.</a:t>
            </a:r>
            <a:br>
              <a:rPr lang="uk-UA" u="sng" dirty="0">
                <a:solidFill>
                  <a:srgbClr val="C00000"/>
                </a:solidFill>
              </a:rPr>
            </a:br>
            <a:endParaRPr lang="uk-UA" u="sng" dirty="0">
              <a:solidFill>
                <a:srgbClr val="C00000"/>
              </a:solidFill>
            </a:endParaRPr>
          </a:p>
        </p:txBody>
      </p:sp>
      <p:pic>
        <p:nvPicPr>
          <p:cNvPr id="9" name="Объект 8">
            <a:extLst>
              <a:ext uri="{FF2B5EF4-FFF2-40B4-BE49-F238E27FC236}">
                <a16:creationId xmlns:a16="http://schemas.microsoft.com/office/drawing/2014/main" id="{456AD01E-A7A6-4254-8FC1-CE6F2079BF16}"/>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4847895" y="2041593"/>
            <a:ext cx="4116593" cy="2572815"/>
          </a:xfrm>
        </p:spPr>
      </p:pic>
      <p:pic>
        <p:nvPicPr>
          <p:cNvPr id="11" name="Рисунок 10">
            <a:extLst>
              <a:ext uri="{FF2B5EF4-FFF2-40B4-BE49-F238E27FC236}">
                <a16:creationId xmlns:a16="http://schemas.microsoft.com/office/drawing/2014/main" id="{1710757C-3D14-40BF-BFA2-024E4490495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16016" y="4437112"/>
            <a:ext cx="4248471" cy="2232248"/>
          </a:xfrm>
          <a:prstGeom prst="rect">
            <a:avLst/>
          </a:prstGeom>
        </p:spPr>
      </p:pic>
      <p:pic>
        <p:nvPicPr>
          <p:cNvPr id="4" name="Рисунок 3">
            <a:extLst>
              <a:ext uri="{FF2B5EF4-FFF2-40B4-BE49-F238E27FC236}">
                <a16:creationId xmlns:a16="http://schemas.microsoft.com/office/drawing/2014/main" id="{6D1A8152-2747-4C3F-B42C-4B9BEE6471C2}"/>
              </a:ext>
            </a:extLst>
          </p:cNvPr>
          <p:cNvPicPr>
            <a:picLocks noChangeAspect="1"/>
          </p:cNvPicPr>
          <p:nvPr/>
        </p:nvPicPr>
        <p:blipFill rotWithShape="1">
          <a:blip r:embed="rId6">
            <a:extLst>
              <a:ext uri="{28A0092B-C50C-407E-A947-70E740481C1C}">
                <a14:useLocalDpi xmlns:a14="http://schemas.microsoft.com/office/drawing/2010/main" val="0"/>
              </a:ext>
            </a:extLst>
          </a:blip>
          <a:srcRect t="18500" r="2401" b="25850"/>
          <a:stretch/>
        </p:blipFill>
        <p:spPr>
          <a:xfrm>
            <a:off x="179513" y="2041592"/>
            <a:ext cx="4668382" cy="4555760"/>
          </a:xfrm>
          <a:prstGeom prst="rect">
            <a:avLst/>
          </a:prstGeom>
        </p:spPr>
      </p:pic>
    </p:spTree>
    <p:extLst>
      <p:ext uri="{BB962C8B-B14F-4D97-AF65-F5344CB8AC3E}">
        <p14:creationId xmlns:p14="http://schemas.microsoft.com/office/powerpoint/2010/main" val="4123080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88F2C6C9-1803-4667-B8FA-0F7DA36703F2}"/>
              </a:ext>
            </a:extLst>
          </p:cNvPr>
          <p:cNvSpPr txBox="1"/>
          <p:nvPr/>
        </p:nvSpPr>
        <p:spPr>
          <a:xfrm>
            <a:off x="457200" y="2780928"/>
            <a:ext cx="8579296" cy="3170099"/>
          </a:xfrm>
          <a:prstGeom prst="rect">
            <a:avLst/>
          </a:prstGeom>
          <a:noFill/>
        </p:spPr>
        <p:txBody>
          <a:bodyPr wrap="square">
            <a:spAutoFit/>
          </a:bodyPr>
          <a:lstStyle/>
          <a:p>
            <a:r>
              <a:rPr lang="ru-RU" sz="2000" b="0" i="0" dirty="0">
                <a:solidFill>
                  <a:srgbClr val="0070C0"/>
                </a:solidFill>
                <a:effectLst/>
                <a:latin typeface="Open Sans" panose="020B0606030504020204" pitchFamily="34" charset="0"/>
              </a:rPr>
              <a:t>Тому, з метою </a:t>
            </a:r>
            <a:r>
              <a:rPr lang="ru-RU" sz="2000" b="0" i="0" dirty="0" err="1">
                <a:solidFill>
                  <a:srgbClr val="0070C0"/>
                </a:solidFill>
                <a:effectLst/>
                <a:latin typeface="Open Sans" panose="020B0606030504020204" pitchFamily="34" charset="0"/>
              </a:rPr>
              <a:t>поглиблення</a:t>
            </a:r>
            <a:r>
              <a:rPr lang="ru-RU" sz="2000" b="0" i="0" dirty="0">
                <a:solidFill>
                  <a:srgbClr val="0070C0"/>
                </a:solidFill>
                <a:effectLst/>
                <a:latin typeface="Open Sans" panose="020B0606030504020204" pitchFamily="34" charset="0"/>
              </a:rPr>
              <a:t> </a:t>
            </a:r>
            <a:r>
              <a:rPr lang="ru-RU" sz="2000" b="0" i="0" dirty="0" err="1">
                <a:solidFill>
                  <a:srgbClr val="0070C0"/>
                </a:solidFill>
                <a:effectLst/>
                <a:latin typeface="Open Sans" panose="020B0606030504020204" pitchFamily="34" charset="0"/>
              </a:rPr>
              <a:t>знань</a:t>
            </a:r>
            <a:r>
              <a:rPr lang="ru-RU" sz="2000" b="0" i="0" dirty="0">
                <a:solidFill>
                  <a:srgbClr val="0070C0"/>
                </a:solidFill>
                <a:effectLst/>
                <a:latin typeface="Open Sans" panose="020B0606030504020204" pitchFamily="34" charset="0"/>
              </a:rPr>
              <a:t> </a:t>
            </a:r>
            <a:r>
              <a:rPr lang="ru-RU" sz="2000" b="0" i="0" dirty="0" err="1">
                <a:solidFill>
                  <a:srgbClr val="0070C0"/>
                </a:solidFill>
                <a:effectLst/>
                <a:latin typeface="Open Sans" panose="020B0606030504020204" pitchFamily="34" charset="0"/>
              </a:rPr>
              <a:t>учнів</a:t>
            </a:r>
            <a:r>
              <a:rPr lang="ru-RU" sz="2000" b="0" i="0" dirty="0">
                <a:solidFill>
                  <a:srgbClr val="0070C0"/>
                </a:solidFill>
                <a:effectLst/>
                <a:latin typeface="Open Sans" panose="020B0606030504020204" pitchFamily="34" charset="0"/>
              </a:rPr>
              <a:t> про </a:t>
            </a:r>
            <a:r>
              <a:rPr lang="ru-RU" sz="2000" b="0" i="0" dirty="0" err="1">
                <a:solidFill>
                  <a:srgbClr val="0070C0"/>
                </a:solidFill>
                <a:effectLst/>
                <a:latin typeface="Open Sans" panose="020B0606030504020204" pitchFamily="34" charset="0"/>
              </a:rPr>
              <a:t>дорожній</a:t>
            </a:r>
            <a:r>
              <a:rPr lang="ru-RU" sz="2000" b="0" i="0" dirty="0">
                <a:solidFill>
                  <a:srgbClr val="0070C0"/>
                </a:solidFill>
                <a:effectLst/>
                <a:latin typeface="Open Sans" panose="020B0606030504020204" pitchFamily="34" charset="0"/>
              </a:rPr>
              <a:t> рух і правила </a:t>
            </a:r>
            <a:r>
              <a:rPr lang="ru-RU" sz="2000" b="0" i="0" dirty="0" err="1">
                <a:solidFill>
                  <a:srgbClr val="0070C0"/>
                </a:solidFill>
                <a:effectLst/>
                <a:latin typeface="Open Sans" panose="020B0606030504020204" pitchFamily="34" charset="0"/>
              </a:rPr>
              <a:t>безпечної</a:t>
            </a:r>
            <a:r>
              <a:rPr lang="ru-RU" sz="2000" b="0" i="0" dirty="0">
                <a:solidFill>
                  <a:srgbClr val="0070C0"/>
                </a:solidFill>
                <a:effectLst/>
                <a:latin typeface="Open Sans" panose="020B0606030504020204" pitchFamily="34" charset="0"/>
              </a:rPr>
              <a:t> </a:t>
            </a:r>
            <a:r>
              <a:rPr lang="ru-RU" sz="2000" b="0" i="0" dirty="0" err="1">
                <a:solidFill>
                  <a:srgbClr val="0070C0"/>
                </a:solidFill>
                <a:effectLst/>
                <a:latin typeface="Open Sans" panose="020B0606030504020204" pitchFamily="34" charset="0"/>
              </a:rPr>
              <a:t>поведінки</a:t>
            </a:r>
            <a:r>
              <a:rPr lang="ru-RU" sz="2000" b="0" i="0" dirty="0">
                <a:solidFill>
                  <a:srgbClr val="0070C0"/>
                </a:solidFill>
                <a:effectLst/>
                <a:latin typeface="Open Sans" panose="020B0606030504020204" pitchFamily="34" charset="0"/>
              </a:rPr>
              <a:t> на дорогах,  </a:t>
            </a:r>
            <a:r>
              <a:rPr lang="ru-RU" sz="2000" b="0" i="0" dirty="0" err="1">
                <a:solidFill>
                  <a:srgbClr val="0070C0"/>
                </a:solidFill>
                <a:effectLst/>
                <a:latin typeface="Open Sans" panose="020B0606030504020204" pitchFamily="34" charset="0"/>
              </a:rPr>
              <a:t>повторення</a:t>
            </a:r>
            <a:r>
              <a:rPr lang="ru-RU" sz="2000" b="0" i="0" dirty="0">
                <a:solidFill>
                  <a:srgbClr val="0070C0"/>
                </a:solidFill>
                <a:effectLst/>
                <a:latin typeface="Open Sans" panose="020B0606030504020204" pitchFamily="34" charset="0"/>
              </a:rPr>
              <a:t> </a:t>
            </a:r>
            <a:r>
              <a:rPr lang="ru-RU" sz="2000" b="0" i="0" dirty="0" err="1">
                <a:solidFill>
                  <a:srgbClr val="0070C0"/>
                </a:solidFill>
                <a:effectLst/>
                <a:latin typeface="Open Sans" panose="020B0606030504020204" pitchFamily="34" charset="0"/>
              </a:rPr>
              <a:t>дорожніх</a:t>
            </a:r>
            <a:r>
              <a:rPr lang="ru-RU" sz="2000" b="0" i="0" dirty="0">
                <a:solidFill>
                  <a:srgbClr val="0070C0"/>
                </a:solidFill>
                <a:effectLst/>
                <a:latin typeface="Open Sans" panose="020B0606030504020204" pitchFamily="34" charset="0"/>
              </a:rPr>
              <a:t> </a:t>
            </a:r>
            <a:r>
              <a:rPr lang="ru-RU" sz="2000" b="0" i="0" dirty="0" err="1">
                <a:solidFill>
                  <a:srgbClr val="0070C0"/>
                </a:solidFill>
                <a:effectLst/>
                <a:latin typeface="Open Sans" panose="020B0606030504020204" pitchFamily="34" charset="0"/>
              </a:rPr>
              <a:t>знаків</a:t>
            </a:r>
            <a:r>
              <a:rPr lang="ru-RU" sz="2000" b="0" i="0" dirty="0">
                <a:solidFill>
                  <a:srgbClr val="0070C0"/>
                </a:solidFill>
                <a:effectLst/>
                <a:latin typeface="Open Sans" panose="020B0606030504020204" pitchFamily="34" charset="0"/>
              </a:rPr>
              <a:t> та </a:t>
            </a:r>
            <a:r>
              <a:rPr lang="ru-RU" sz="2000" b="0" i="0" dirty="0" err="1">
                <a:solidFill>
                  <a:srgbClr val="0070C0"/>
                </a:solidFill>
                <a:effectLst/>
                <a:latin typeface="Open Sans" panose="020B0606030504020204" pitchFamily="34" charset="0"/>
              </a:rPr>
              <a:t>їх</a:t>
            </a:r>
            <a:r>
              <a:rPr lang="ru-RU" sz="2000" b="0" i="0" dirty="0">
                <a:solidFill>
                  <a:srgbClr val="0070C0"/>
                </a:solidFill>
                <a:effectLst/>
                <a:latin typeface="Open Sans" panose="020B0606030504020204" pitchFamily="34" charset="0"/>
              </a:rPr>
              <a:t> </a:t>
            </a:r>
            <a:r>
              <a:rPr lang="ru-RU" sz="2000" b="0" i="0" dirty="0" err="1">
                <a:solidFill>
                  <a:srgbClr val="0070C0"/>
                </a:solidFill>
                <a:effectLst/>
                <a:latin typeface="Open Sans" panose="020B0606030504020204" pitchFamily="34" charset="0"/>
              </a:rPr>
              <a:t>груп</a:t>
            </a:r>
            <a:r>
              <a:rPr lang="ru-RU" sz="2000" b="0" i="0" dirty="0">
                <a:solidFill>
                  <a:srgbClr val="0070C0"/>
                </a:solidFill>
                <a:effectLst/>
                <a:latin typeface="Open Sans" panose="020B0606030504020204" pitchFamily="34" charset="0"/>
              </a:rPr>
              <a:t>; </a:t>
            </a:r>
            <a:r>
              <a:rPr lang="ru-RU" sz="2000" b="0" i="0" dirty="0" err="1">
                <a:solidFill>
                  <a:srgbClr val="0070C0"/>
                </a:solidFill>
                <a:effectLst/>
                <a:latin typeface="Open Sans" panose="020B0606030504020204" pitchFamily="34" charset="0"/>
              </a:rPr>
              <a:t>виховання</a:t>
            </a:r>
            <a:r>
              <a:rPr lang="ru-RU" sz="2000" b="0" i="0" dirty="0">
                <a:solidFill>
                  <a:srgbClr val="0070C0"/>
                </a:solidFill>
                <a:effectLst/>
                <a:latin typeface="Open Sans" panose="020B0606030504020204" pitchFamily="34" charset="0"/>
              </a:rPr>
              <a:t> </a:t>
            </a:r>
            <a:r>
              <a:rPr lang="ru-RU" sz="2000" b="0" i="0" dirty="0" err="1">
                <a:solidFill>
                  <a:srgbClr val="0070C0"/>
                </a:solidFill>
                <a:effectLst/>
                <a:latin typeface="Open Sans" panose="020B0606030504020204" pitchFamily="34" charset="0"/>
              </a:rPr>
              <a:t>дисциплінованості</a:t>
            </a:r>
            <a:r>
              <a:rPr lang="ru-RU" sz="2000" b="0" i="0" dirty="0">
                <a:solidFill>
                  <a:srgbClr val="0070C0"/>
                </a:solidFill>
                <a:effectLst/>
                <a:latin typeface="Open Sans" panose="020B0606030504020204" pitchFamily="34" charset="0"/>
              </a:rPr>
              <a:t>, </a:t>
            </a:r>
            <a:r>
              <a:rPr lang="ru-RU" sz="2000" b="0" i="0" dirty="0" err="1">
                <a:solidFill>
                  <a:srgbClr val="0070C0"/>
                </a:solidFill>
                <a:effectLst/>
                <a:latin typeface="Open Sans" panose="020B0606030504020204" pitchFamily="34" charset="0"/>
              </a:rPr>
              <a:t>бажання</a:t>
            </a:r>
            <a:r>
              <a:rPr lang="ru-RU" sz="2000" b="0" i="0" dirty="0">
                <a:solidFill>
                  <a:srgbClr val="0070C0"/>
                </a:solidFill>
                <a:effectLst/>
                <a:latin typeface="Open Sans" panose="020B0606030504020204" pitchFamily="34" charset="0"/>
              </a:rPr>
              <a:t> </a:t>
            </a:r>
            <a:r>
              <a:rPr lang="ru-RU" sz="2000" b="0" i="0" dirty="0" err="1">
                <a:solidFill>
                  <a:srgbClr val="0070C0"/>
                </a:solidFill>
                <a:effectLst/>
                <a:latin typeface="Open Sans" panose="020B0606030504020204" pitchFamily="34" charset="0"/>
              </a:rPr>
              <a:t>краще</a:t>
            </a:r>
            <a:r>
              <a:rPr lang="ru-RU" sz="2000" b="0" i="0" dirty="0">
                <a:solidFill>
                  <a:srgbClr val="0070C0"/>
                </a:solidFill>
                <a:effectLst/>
                <a:latin typeface="Open Sans" panose="020B0606030504020204" pitchFamily="34" charset="0"/>
              </a:rPr>
              <a:t> знати правила </a:t>
            </a:r>
            <a:r>
              <a:rPr lang="ru-RU" sz="2000" b="0" i="0" dirty="0" err="1">
                <a:solidFill>
                  <a:srgbClr val="0070C0"/>
                </a:solidFill>
                <a:effectLst/>
                <a:latin typeface="Open Sans" panose="020B0606030504020204" pitchFamily="34" charset="0"/>
              </a:rPr>
              <a:t>дорожнього</a:t>
            </a:r>
            <a:r>
              <a:rPr lang="ru-RU" sz="2000" b="0" i="0" dirty="0">
                <a:solidFill>
                  <a:srgbClr val="0070C0"/>
                </a:solidFill>
                <a:effectLst/>
                <a:latin typeface="Open Sans" panose="020B0606030504020204" pitchFamily="34" charset="0"/>
              </a:rPr>
              <a:t> руху у 8-А </a:t>
            </a:r>
            <a:r>
              <a:rPr lang="ru-RU" sz="2000" b="0" i="0" dirty="0" err="1">
                <a:solidFill>
                  <a:srgbClr val="0070C0"/>
                </a:solidFill>
                <a:effectLst/>
                <a:latin typeface="Open Sans" panose="020B0606030504020204" pitchFamily="34" charset="0"/>
              </a:rPr>
              <a:t>класі</a:t>
            </a:r>
            <a:r>
              <a:rPr lang="ru-RU" sz="2000" b="0" i="0" dirty="0">
                <a:solidFill>
                  <a:srgbClr val="0070C0"/>
                </a:solidFill>
                <a:effectLst/>
                <a:latin typeface="Open Sans" panose="020B0606030504020204" pitchFamily="34" charset="0"/>
              </a:rPr>
              <a:t> ДНРЦ №1 </a:t>
            </a:r>
            <a:r>
              <a:rPr lang="ru-RU" sz="2000" b="0" i="0" dirty="0" err="1">
                <a:solidFill>
                  <a:srgbClr val="0070C0"/>
                </a:solidFill>
                <a:effectLst/>
                <a:latin typeface="Open Sans" panose="020B0606030504020204" pitchFamily="34" charset="0"/>
              </a:rPr>
              <a:t>відбулась</a:t>
            </a:r>
            <a:r>
              <a:rPr lang="ru-RU" sz="2000" b="0" i="0" dirty="0">
                <a:solidFill>
                  <a:srgbClr val="0070C0"/>
                </a:solidFill>
                <a:effectLst/>
                <a:latin typeface="Open Sans" panose="020B0606030504020204" pitchFamily="34" charset="0"/>
              </a:rPr>
              <a:t> </a:t>
            </a:r>
            <a:r>
              <a:rPr lang="ru-RU" sz="2000" b="0" i="0" dirty="0" err="1">
                <a:solidFill>
                  <a:srgbClr val="0070C0"/>
                </a:solidFill>
                <a:effectLst/>
                <a:latin typeface="Open Sans" panose="020B0606030504020204" pitchFamily="34" charset="0"/>
              </a:rPr>
              <a:t>виховна</a:t>
            </a:r>
            <a:r>
              <a:rPr lang="ru-RU" sz="2000" b="0" i="0" dirty="0">
                <a:solidFill>
                  <a:srgbClr val="0070C0"/>
                </a:solidFill>
                <a:effectLst/>
                <a:latin typeface="Open Sans" panose="020B0606030504020204" pitchFamily="34" charset="0"/>
              </a:rPr>
              <a:t> година у </a:t>
            </a:r>
            <a:r>
              <a:rPr lang="ru-RU" sz="2000" b="0" i="0" dirty="0" err="1">
                <a:solidFill>
                  <a:srgbClr val="0070C0"/>
                </a:solidFill>
                <a:effectLst/>
                <a:latin typeface="Open Sans" panose="020B0606030504020204" pitchFamily="34" charset="0"/>
              </a:rPr>
              <a:t>зм</a:t>
            </a:r>
            <a:r>
              <a:rPr lang="uk-UA" sz="2000" b="0" i="0" dirty="0" err="1">
                <a:solidFill>
                  <a:srgbClr val="0070C0"/>
                </a:solidFill>
                <a:effectLst/>
                <a:latin typeface="Open Sans" panose="020B0606030504020204" pitchFamily="34" charset="0"/>
              </a:rPr>
              <a:t>ішаній</a:t>
            </a:r>
            <a:r>
              <a:rPr lang="uk-UA" sz="2000" b="0" i="0" dirty="0">
                <a:solidFill>
                  <a:srgbClr val="0070C0"/>
                </a:solidFill>
                <a:effectLst/>
                <a:latin typeface="Open Sans" panose="020B0606030504020204" pitchFamily="34" charset="0"/>
              </a:rPr>
              <a:t> і </a:t>
            </a:r>
            <a:r>
              <a:rPr lang="ru-RU" sz="2000" b="0" i="0" dirty="0" err="1">
                <a:solidFill>
                  <a:srgbClr val="0070C0"/>
                </a:solidFill>
                <a:effectLst/>
                <a:latin typeface="Open Sans" panose="020B0606030504020204" pitchFamily="34" charset="0"/>
              </a:rPr>
              <a:t>дистанційному</a:t>
            </a:r>
            <a:r>
              <a:rPr lang="ru-RU" sz="2000" b="0" i="0" dirty="0">
                <a:solidFill>
                  <a:srgbClr val="0070C0"/>
                </a:solidFill>
                <a:effectLst/>
                <a:latin typeface="Open Sans" panose="020B0606030504020204" pitchFamily="34" charset="0"/>
              </a:rPr>
              <a:t> </a:t>
            </a:r>
            <a:r>
              <a:rPr lang="ru-RU" sz="2000" b="0" i="0" dirty="0" err="1">
                <a:solidFill>
                  <a:srgbClr val="0070C0"/>
                </a:solidFill>
                <a:effectLst/>
                <a:latin typeface="Open Sans" panose="020B0606030504020204" pitchFamily="34" charset="0"/>
              </a:rPr>
              <a:t>форматі</a:t>
            </a:r>
            <a:r>
              <a:rPr lang="ru-RU" sz="2000" b="0" i="0" dirty="0">
                <a:solidFill>
                  <a:srgbClr val="0070C0"/>
                </a:solidFill>
                <a:effectLst/>
                <a:latin typeface="Open Sans" panose="020B0606030504020204" pitchFamily="34" charset="0"/>
              </a:rPr>
              <a:t>. В  </a:t>
            </a:r>
            <a:r>
              <a:rPr lang="ru-RU" sz="2000" b="0" i="0" dirty="0" err="1">
                <a:solidFill>
                  <a:srgbClr val="0070C0"/>
                </a:solidFill>
                <a:effectLst/>
                <a:latin typeface="Open Sans" panose="020B0606030504020204" pitchFamily="34" charset="0"/>
              </a:rPr>
              <a:t>ході</a:t>
            </a:r>
            <a:r>
              <a:rPr lang="ru-RU" sz="2000" b="0" i="0" dirty="0">
                <a:solidFill>
                  <a:srgbClr val="0070C0"/>
                </a:solidFill>
                <a:effectLst/>
                <a:latin typeface="Open Sans" panose="020B0606030504020204" pitchFamily="34" charset="0"/>
              </a:rPr>
              <a:t> </a:t>
            </a:r>
            <a:r>
              <a:rPr lang="ru-RU" sz="2000" b="0" i="0" dirty="0" err="1">
                <a:solidFill>
                  <a:srgbClr val="0070C0"/>
                </a:solidFill>
                <a:effectLst/>
                <a:latin typeface="Open Sans" panose="020B0606030504020204" pitchFamily="34" charset="0"/>
              </a:rPr>
              <a:t>заняття</a:t>
            </a:r>
            <a:r>
              <a:rPr lang="ru-RU" sz="2000" b="0" i="0" dirty="0">
                <a:solidFill>
                  <a:srgbClr val="0070C0"/>
                </a:solidFill>
                <a:effectLst/>
                <a:latin typeface="Open Sans" panose="020B0606030504020204" pitchFamily="34" charset="0"/>
              </a:rPr>
              <a:t> </a:t>
            </a:r>
            <a:r>
              <a:rPr lang="ru-RU" sz="2000" b="0" i="0" dirty="0" err="1">
                <a:solidFill>
                  <a:srgbClr val="0070C0"/>
                </a:solidFill>
                <a:effectLst/>
                <a:latin typeface="Open Sans" panose="020B0606030504020204" pitchFamily="34" charset="0"/>
              </a:rPr>
              <a:t>діти</a:t>
            </a:r>
            <a:r>
              <a:rPr lang="ru-RU" sz="2000" b="0" i="0" dirty="0">
                <a:solidFill>
                  <a:srgbClr val="0070C0"/>
                </a:solidFill>
                <a:effectLst/>
                <a:latin typeface="Open Sans" panose="020B0606030504020204" pitchFamily="34" charset="0"/>
              </a:rPr>
              <a:t> </a:t>
            </a:r>
            <a:r>
              <a:rPr lang="ru-RU" sz="2000" b="0" i="0" dirty="0" err="1">
                <a:solidFill>
                  <a:srgbClr val="0070C0"/>
                </a:solidFill>
                <a:effectLst/>
                <a:latin typeface="Open Sans" panose="020B0606030504020204" pitchFamily="34" charset="0"/>
              </a:rPr>
              <a:t>переглянули</a:t>
            </a:r>
            <a:r>
              <a:rPr lang="ru-RU" sz="2000" b="0" i="0" dirty="0">
                <a:solidFill>
                  <a:srgbClr val="0070C0"/>
                </a:solidFill>
                <a:effectLst/>
                <a:latin typeface="Open Sans" panose="020B0606030504020204" pitchFamily="34" charset="0"/>
              </a:rPr>
              <a:t> </a:t>
            </a:r>
            <a:r>
              <a:rPr lang="ru-RU" sz="2000" b="0" i="0" dirty="0" err="1">
                <a:solidFill>
                  <a:srgbClr val="0070C0"/>
                </a:solidFill>
                <a:effectLst/>
                <a:latin typeface="Open Sans" panose="020B0606030504020204" pitchFamily="34" charset="0"/>
              </a:rPr>
              <a:t>відеофільм</a:t>
            </a:r>
            <a:r>
              <a:rPr lang="ru-RU" sz="2000" b="0" i="0" dirty="0">
                <a:solidFill>
                  <a:srgbClr val="0070C0"/>
                </a:solidFill>
                <a:effectLst/>
                <a:latin typeface="Open Sans" panose="020B0606030504020204" pitchFamily="34" charset="0"/>
              </a:rPr>
              <a:t>,  </a:t>
            </a:r>
            <a:r>
              <a:rPr lang="ru-RU" sz="2000" b="0" i="0" dirty="0" err="1">
                <a:solidFill>
                  <a:srgbClr val="0070C0"/>
                </a:solidFill>
                <a:effectLst/>
                <a:latin typeface="Open Sans" panose="020B0606030504020204" pitchFamily="34" charset="0"/>
              </a:rPr>
              <a:t>закріпили</a:t>
            </a:r>
            <a:r>
              <a:rPr lang="ru-RU" sz="2000" b="0" i="0" dirty="0">
                <a:solidFill>
                  <a:srgbClr val="0070C0"/>
                </a:solidFill>
                <a:effectLst/>
                <a:latin typeface="Open Sans" panose="020B0606030504020204" pitchFamily="34" charset="0"/>
              </a:rPr>
              <a:t> </a:t>
            </a:r>
            <a:r>
              <a:rPr lang="ru-RU" sz="2000" b="0" i="0" dirty="0" err="1">
                <a:solidFill>
                  <a:srgbClr val="0070C0"/>
                </a:solidFill>
                <a:effectLst/>
                <a:latin typeface="Open Sans" panose="020B0606030504020204" pitchFamily="34" charset="0"/>
              </a:rPr>
              <a:t>знання</a:t>
            </a:r>
            <a:r>
              <a:rPr lang="ru-RU" sz="2000" b="0" i="0" dirty="0">
                <a:solidFill>
                  <a:srgbClr val="0070C0"/>
                </a:solidFill>
                <a:effectLst/>
                <a:latin typeface="Open Sans" panose="020B0606030504020204" pitchFamily="34" charset="0"/>
              </a:rPr>
              <a:t> про Правила </a:t>
            </a:r>
            <a:r>
              <a:rPr lang="ru-RU" sz="2000" b="0" i="0" dirty="0" err="1">
                <a:solidFill>
                  <a:srgbClr val="0070C0"/>
                </a:solidFill>
                <a:effectLst/>
                <a:latin typeface="Open Sans" panose="020B0606030504020204" pitchFamily="34" charset="0"/>
              </a:rPr>
              <a:t>дорожнього</a:t>
            </a:r>
            <a:r>
              <a:rPr lang="ru-RU" sz="2000" b="0" i="0" dirty="0">
                <a:solidFill>
                  <a:srgbClr val="0070C0"/>
                </a:solidFill>
                <a:effectLst/>
                <a:latin typeface="Open Sans" panose="020B0606030504020204" pitchFamily="34" charset="0"/>
              </a:rPr>
              <a:t> руху та </a:t>
            </a:r>
            <a:r>
              <a:rPr lang="ru-RU" sz="2000" b="0" i="0" dirty="0" err="1">
                <a:solidFill>
                  <a:srgbClr val="0070C0"/>
                </a:solidFill>
                <a:effectLst/>
                <a:latin typeface="Open Sans" panose="020B0606030504020204" pitchFamily="34" charset="0"/>
              </a:rPr>
              <a:t>безпечну</a:t>
            </a:r>
            <a:r>
              <a:rPr lang="ru-RU" sz="2000" b="0" i="0" dirty="0">
                <a:solidFill>
                  <a:srgbClr val="0070C0"/>
                </a:solidFill>
                <a:effectLst/>
                <a:latin typeface="Open Sans" panose="020B0606030504020204" pitchFamily="34" charset="0"/>
              </a:rPr>
              <a:t> дорогу </a:t>
            </a:r>
            <a:r>
              <a:rPr lang="ru-RU" sz="2000" b="0" i="0" dirty="0" err="1">
                <a:solidFill>
                  <a:srgbClr val="0070C0"/>
                </a:solidFill>
                <a:effectLst/>
                <a:latin typeface="Open Sans" panose="020B0606030504020204" pitchFamily="34" charset="0"/>
              </a:rPr>
              <a:t>додому</a:t>
            </a:r>
            <a:r>
              <a:rPr lang="ru-RU" sz="2000" b="0" i="0" dirty="0">
                <a:solidFill>
                  <a:srgbClr val="0070C0"/>
                </a:solidFill>
                <a:effectLst/>
                <a:latin typeface="Open Sans" panose="020B0606030504020204" pitchFamily="34" charset="0"/>
              </a:rPr>
              <a:t>.</a:t>
            </a:r>
          </a:p>
          <a:p>
            <a:r>
              <a:rPr lang="ru-RU" sz="2000" b="0" i="0" dirty="0" err="1">
                <a:solidFill>
                  <a:srgbClr val="0070C0"/>
                </a:solidFill>
                <a:effectLst/>
                <a:latin typeface="Open Sans" panose="020B0606030504020204" pitchFamily="34" charset="0"/>
              </a:rPr>
              <a:t>Учні</a:t>
            </a:r>
            <a:r>
              <a:rPr lang="ru-RU" sz="2000" b="0" i="0" dirty="0">
                <a:solidFill>
                  <a:srgbClr val="0070C0"/>
                </a:solidFill>
                <a:effectLst/>
                <a:latin typeface="Open Sans" panose="020B0606030504020204" pitchFamily="34" charset="0"/>
              </a:rPr>
              <a:t> </a:t>
            </a:r>
            <a:r>
              <a:rPr lang="ru-RU" sz="2000" b="0" i="0" dirty="0" err="1">
                <a:solidFill>
                  <a:srgbClr val="0070C0"/>
                </a:solidFill>
                <a:effectLst/>
                <a:latin typeface="Open Sans" panose="020B0606030504020204" pitchFamily="34" charset="0"/>
              </a:rPr>
              <a:t>дійшли</a:t>
            </a:r>
            <a:r>
              <a:rPr lang="ru-RU" sz="2000" b="0" i="0" dirty="0">
                <a:solidFill>
                  <a:srgbClr val="0070C0"/>
                </a:solidFill>
                <a:effectLst/>
                <a:latin typeface="Open Sans" panose="020B0606030504020204" pitchFamily="34" charset="0"/>
              </a:rPr>
              <a:t> </a:t>
            </a:r>
            <a:r>
              <a:rPr lang="ru-RU" sz="2000" b="0" i="0" dirty="0" err="1">
                <a:solidFill>
                  <a:srgbClr val="0070C0"/>
                </a:solidFill>
                <a:effectLst/>
                <a:latin typeface="Open Sans" panose="020B0606030504020204" pitchFamily="34" charset="0"/>
              </a:rPr>
              <a:t>висновку</a:t>
            </a:r>
            <a:r>
              <a:rPr lang="ru-RU" sz="2000" b="0" i="0" dirty="0">
                <a:solidFill>
                  <a:srgbClr val="0070C0"/>
                </a:solidFill>
                <a:effectLst/>
                <a:latin typeface="Open Sans" panose="020B0606030504020204" pitchFamily="34" charset="0"/>
              </a:rPr>
              <a:t>, </a:t>
            </a:r>
            <a:r>
              <a:rPr lang="ru-RU" sz="2000" b="0" i="0" dirty="0" err="1">
                <a:solidFill>
                  <a:srgbClr val="0070C0"/>
                </a:solidFill>
                <a:effectLst/>
                <a:latin typeface="Open Sans" panose="020B0606030504020204" pitchFamily="34" charset="0"/>
              </a:rPr>
              <a:t>що</a:t>
            </a:r>
            <a:r>
              <a:rPr lang="ru-RU" sz="2000" b="0" i="0" dirty="0">
                <a:solidFill>
                  <a:srgbClr val="0070C0"/>
                </a:solidFill>
                <a:effectLst/>
                <a:latin typeface="Open Sans" panose="020B0606030504020204" pitchFamily="34" charset="0"/>
              </a:rPr>
              <a:t> </a:t>
            </a:r>
            <a:r>
              <a:rPr lang="ru-RU" sz="2000" b="0" i="0" dirty="0" err="1">
                <a:solidFill>
                  <a:srgbClr val="0070C0"/>
                </a:solidFill>
                <a:effectLst/>
                <a:latin typeface="Open Sans" panose="020B0606030504020204" pitchFamily="34" charset="0"/>
              </a:rPr>
              <a:t>уважність</a:t>
            </a:r>
            <a:r>
              <a:rPr lang="ru-RU" sz="2000" b="0" i="0" dirty="0">
                <a:solidFill>
                  <a:srgbClr val="0070C0"/>
                </a:solidFill>
                <a:effectLst/>
                <a:latin typeface="Open Sans" panose="020B0606030504020204" pitchFamily="34" charset="0"/>
              </a:rPr>
              <a:t> та </a:t>
            </a:r>
            <a:r>
              <a:rPr lang="ru-RU" sz="2000" b="0" i="0" dirty="0" err="1">
                <a:solidFill>
                  <a:srgbClr val="0070C0"/>
                </a:solidFill>
                <a:effectLst/>
                <a:latin typeface="Open Sans" panose="020B0606030504020204" pitchFamily="34" charset="0"/>
              </a:rPr>
              <a:t>дисциплінованість</a:t>
            </a:r>
            <a:r>
              <a:rPr lang="ru-RU" sz="2000" b="0" i="0" dirty="0">
                <a:solidFill>
                  <a:srgbClr val="0070C0"/>
                </a:solidFill>
                <a:effectLst/>
                <a:latin typeface="Open Sans" panose="020B0606030504020204" pitchFamily="34" charset="0"/>
              </a:rPr>
              <a:t> на наших </a:t>
            </a:r>
            <a:r>
              <a:rPr lang="ru-RU" sz="2000" b="0" i="0" dirty="0" err="1">
                <a:solidFill>
                  <a:srgbClr val="0070C0"/>
                </a:solidFill>
                <a:effectLst/>
                <a:latin typeface="Open Sans" panose="020B0606030504020204" pitchFamily="34" charset="0"/>
              </a:rPr>
              <a:t>вулицях</a:t>
            </a:r>
            <a:r>
              <a:rPr lang="ru-RU" sz="2000" b="0" i="0" dirty="0">
                <a:solidFill>
                  <a:srgbClr val="0070C0"/>
                </a:solidFill>
                <a:effectLst/>
                <a:latin typeface="Open Sans" panose="020B0606030504020204" pitchFamily="34" charset="0"/>
              </a:rPr>
              <a:t>, </a:t>
            </a:r>
            <a:r>
              <a:rPr lang="ru-RU" sz="2000" b="0" i="0" dirty="0" err="1">
                <a:solidFill>
                  <a:srgbClr val="0070C0"/>
                </a:solidFill>
                <a:effectLst/>
                <a:latin typeface="Open Sans" panose="020B0606030504020204" pitchFamily="34" charset="0"/>
              </a:rPr>
              <a:t>дотримання</a:t>
            </a:r>
            <a:r>
              <a:rPr lang="ru-RU" sz="2000" b="0" i="0" dirty="0">
                <a:solidFill>
                  <a:srgbClr val="0070C0"/>
                </a:solidFill>
                <a:effectLst/>
                <a:latin typeface="Open Sans" panose="020B0606030504020204" pitchFamily="34" charset="0"/>
              </a:rPr>
              <a:t> правил </a:t>
            </a:r>
            <a:r>
              <a:rPr lang="ru-RU" sz="2000" b="0" i="0" dirty="0" err="1">
                <a:solidFill>
                  <a:srgbClr val="0070C0"/>
                </a:solidFill>
                <a:effectLst/>
                <a:latin typeface="Open Sans" panose="020B0606030504020204" pitchFamily="34" charset="0"/>
              </a:rPr>
              <a:t>дорожнього</a:t>
            </a:r>
            <a:r>
              <a:rPr lang="ru-RU" sz="2000" b="0" i="0" dirty="0">
                <a:solidFill>
                  <a:srgbClr val="0070C0"/>
                </a:solidFill>
                <a:effectLst/>
                <a:latin typeface="Open Sans" panose="020B0606030504020204" pitchFamily="34" charset="0"/>
              </a:rPr>
              <a:t> руху – </a:t>
            </a:r>
            <a:r>
              <a:rPr lang="ru-RU" sz="2000" b="0" i="0" dirty="0" err="1">
                <a:solidFill>
                  <a:srgbClr val="0070C0"/>
                </a:solidFill>
                <a:effectLst/>
                <a:latin typeface="Open Sans" panose="020B0606030504020204" pitchFamily="34" charset="0"/>
              </a:rPr>
              <a:t>необхідність</a:t>
            </a:r>
            <a:r>
              <a:rPr lang="ru-RU" sz="2000" b="0" i="0" dirty="0">
                <a:solidFill>
                  <a:srgbClr val="0070C0"/>
                </a:solidFill>
                <a:effectLst/>
                <a:latin typeface="Open Sans" panose="020B0606030504020204" pitchFamily="34" charset="0"/>
              </a:rPr>
              <a:t>. </a:t>
            </a:r>
            <a:r>
              <a:rPr lang="ru-RU" sz="2000" b="0" i="0" dirty="0" err="1">
                <a:solidFill>
                  <a:srgbClr val="0070C0"/>
                </a:solidFill>
                <a:effectLst/>
                <a:latin typeface="Open Sans" panose="020B0606030504020204" pitchFamily="34" charset="0"/>
              </a:rPr>
              <a:t>Адже</a:t>
            </a:r>
            <a:r>
              <a:rPr lang="ru-RU" sz="2000" b="0" i="0" dirty="0">
                <a:solidFill>
                  <a:srgbClr val="0070C0"/>
                </a:solidFill>
                <a:effectLst/>
                <a:latin typeface="Open Sans" panose="020B0606030504020204" pitchFamily="34" charset="0"/>
              </a:rPr>
              <a:t> </a:t>
            </a:r>
            <a:r>
              <a:rPr lang="ru-RU" sz="2000" b="0" i="0" dirty="0" err="1">
                <a:solidFill>
                  <a:srgbClr val="0070C0"/>
                </a:solidFill>
                <a:effectLst/>
                <a:latin typeface="Open Sans" panose="020B0606030504020204" pitchFamily="34" charset="0"/>
              </a:rPr>
              <a:t>від</a:t>
            </a:r>
            <a:r>
              <a:rPr lang="ru-RU" sz="2000" b="0" i="0" dirty="0">
                <a:solidFill>
                  <a:srgbClr val="0070C0"/>
                </a:solidFill>
                <a:effectLst/>
                <a:latin typeface="Open Sans" panose="020B0606030504020204" pitchFamily="34" charset="0"/>
              </a:rPr>
              <a:t> </a:t>
            </a:r>
            <a:r>
              <a:rPr lang="ru-RU" sz="2000" b="0" i="0" dirty="0" err="1">
                <a:solidFill>
                  <a:srgbClr val="0070C0"/>
                </a:solidFill>
                <a:effectLst/>
                <a:latin typeface="Open Sans" panose="020B0606030504020204" pitchFamily="34" charset="0"/>
              </a:rPr>
              <a:t>цього</a:t>
            </a:r>
            <a:r>
              <a:rPr lang="ru-RU" sz="2000" b="0" i="0" dirty="0">
                <a:solidFill>
                  <a:srgbClr val="0070C0"/>
                </a:solidFill>
                <a:effectLst/>
                <a:latin typeface="Open Sans" panose="020B0606030504020204" pitchFamily="34" charset="0"/>
              </a:rPr>
              <a:t> </a:t>
            </a:r>
            <a:r>
              <a:rPr lang="ru-RU" sz="2000" b="0" i="0" dirty="0" err="1">
                <a:solidFill>
                  <a:srgbClr val="0070C0"/>
                </a:solidFill>
                <a:effectLst/>
                <a:latin typeface="Open Sans" panose="020B0606030504020204" pitchFamily="34" charset="0"/>
              </a:rPr>
              <a:t>залежить</a:t>
            </a:r>
            <a:r>
              <a:rPr lang="ru-RU" sz="2000" b="0" i="0" dirty="0">
                <a:solidFill>
                  <a:srgbClr val="0070C0"/>
                </a:solidFill>
                <a:effectLst/>
                <a:latin typeface="Open Sans" panose="020B0606030504020204" pitchFamily="34" charset="0"/>
              </a:rPr>
              <a:t> </a:t>
            </a:r>
            <a:r>
              <a:rPr lang="ru-RU" sz="2000" b="0" i="0" dirty="0" err="1">
                <a:solidFill>
                  <a:srgbClr val="0070C0"/>
                </a:solidFill>
                <a:effectLst/>
                <a:latin typeface="Open Sans" panose="020B0606030504020204" pitchFamily="34" charset="0"/>
              </a:rPr>
              <a:t>їх</a:t>
            </a:r>
            <a:r>
              <a:rPr lang="ru-RU" sz="2000" b="0" i="0" dirty="0">
                <a:solidFill>
                  <a:srgbClr val="0070C0"/>
                </a:solidFill>
                <a:effectLst/>
                <a:latin typeface="Open Sans" panose="020B0606030504020204" pitchFamily="34" charset="0"/>
              </a:rPr>
              <a:t> </a:t>
            </a:r>
            <a:r>
              <a:rPr lang="ru-RU" sz="2000" b="0" i="0" dirty="0" err="1">
                <a:solidFill>
                  <a:srgbClr val="0070C0"/>
                </a:solidFill>
                <a:effectLst/>
                <a:latin typeface="Open Sans" panose="020B0606030504020204" pitchFamily="34" charset="0"/>
              </a:rPr>
              <a:t>життя</a:t>
            </a:r>
            <a:r>
              <a:rPr lang="ru-RU" sz="2000" b="0" i="0" dirty="0">
                <a:solidFill>
                  <a:srgbClr val="0070C0"/>
                </a:solidFill>
                <a:effectLst/>
                <a:latin typeface="Open Sans" panose="020B0606030504020204" pitchFamily="34" charset="0"/>
              </a:rPr>
              <a:t> і </a:t>
            </a:r>
            <a:r>
              <a:rPr lang="ru-RU" sz="2000" b="0" i="0" dirty="0" err="1">
                <a:solidFill>
                  <a:srgbClr val="0070C0"/>
                </a:solidFill>
                <a:effectLst/>
                <a:latin typeface="Open Sans" panose="020B0606030504020204" pitchFamily="34" charset="0"/>
              </a:rPr>
              <a:t>здоров’я</a:t>
            </a:r>
            <a:r>
              <a:rPr lang="ru-RU" sz="2000" b="0" i="0" dirty="0">
                <a:solidFill>
                  <a:srgbClr val="0070C0"/>
                </a:solidFill>
                <a:effectLst/>
                <a:latin typeface="Open Sans" panose="020B0606030504020204" pitchFamily="34" charset="0"/>
              </a:rPr>
              <a:t>!</a:t>
            </a:r>
            <a:endParaRPr lang="ru-UA" sz="2000" dirty="0">
              <a:solidFill>
                <a:srgbClr val="0070C0"/>
              </a:solidFill>
            </a:endParaRPr>
          </a:p>
        </p:txBody>
      </p:sp>
      <p:sp>
        <p:nvSpPr>
          <p:cNvPr id="2" name="Заголовок 1">
            <a:extLst>
              <a:ext uri="{FF2B5EF4-FFF2-40B4-BE49-F238E27FC236}">
                <a16:creationId xmlns:a16="http://schemas.microsoft.com/office/drawing/2014/main" id="{A2CEBD6C-44BD-45F0-8E45-CABAAE4AEDAA}"/>
              </a:ext>
            </a:extLst>
          </p:cNvPr>
          <p:cNvSpPr>
            <a:spLocks noGrp="1"/>
          </p:cNvSpPr>
          <p:nvPr>
            <p:ph type="title"/>
          </p:nvPr>
        </p:nvSpPr>
        <p:spPr/>
        <p:txBody>
          <a:bodyPr/>
          <a:lstStyle/>
          <a:p>
            <a:endParaRPr lang="ru-UA"/>
          </a:p>
        </p:txBody>
      </p:sp>
      <p:sp>
        <p:nvSpPr>
          <p:cNvPr id="6" name="Объект 5">
            <a:extLst>
              <a:ext uri="{FF2B5EF4-FFF2-40B4-BE49-F238E27FC236}">
                <a16:creationId xmlns:a16="http://schemas.microsoft.com/office/drawing/2014/main" id="{CF991715-7260-4C4D-95FD-7F8B537F7FF2}"/>
              </a:ext>
            </a:extLst>
          </p:cNvPr>
          <p:cNvSpPr>
            <a:spLocks noGrp="1"/>
          </p:cNvSpPr>
          <p:nvPr>
            <p:ph idx="1"/>
          </p:nvPr>
        </p:nvSpPr>
        <p:spPr>
          <a:xfrm>
            <a:off x="323528" y="1556792"/>
            <a:ext cx="8363272" cy="1224136"/>
          </a:xfrm>
        </p:spPr>
        <p:txBody>
          <a:bodyPr>
            <a:normAutofit fontScale="85000" lnSpcReduction="10000"/>
          </a:bodyPr>
          <a:lstStyle/>
          <a:p>
            <a:r>
              <a:rPr lang="ru-RU" sz="2100" b="0" i="0" dirty="0">
                <a:solidFill>
                  <a:srgbClr val="0070C0"/>
                </a:solidFill>
                <a:effectLst/>
                <a:latin typeface="Open Sans" panose="020B0606030504020204" pitchFamily="34" charset="0"/>
              </a:rPr>
              <a:t>У наш час на дорогах </a:t>
            </a:r>
            <a:r>
              <a:rPr lang="ru-RU" sz="2100" b="0" i="0" dirty="0" err="1">
                <a:solidFill>
                  <a:srgbClr val="0070C0"/>
                </a:solidFill>
                <a:effectLst/>
                <a:latin typeface="Open Sans" panose="020B0606030504020204" pitchFamily="34" charset="0"/>
              </a:rPr>
              <a:t>України</a:t>
            </a:r>
            <a:r>
              <a:rPr lang="ru-RU" sz="2100" b="0" i="0" dirty="0">
                <a:solidFill>
                  <a:srgbClr val="0070C0"/>
                </a:solidFill>
                <a:effectLst/>
                <a:latin typeface="Open Sans" panose="020B0606030504020204" pitchFamily="34" charset="0"/>
              </a:rPr>
              <a:t>  </a:t>
            </a:r>
            <a:r>
              <a:rPr lang="ru-RU" sz="2100" b="0" i="0" dirty="0" err="1">
                <a:solidFill>
                  <a:srgbClr val="0070C0"/>
                </a:solidFill>
                <a:effectLst/>
                <a:latin typeface="Open Sans" panose="020B0606030504020204" pitchFamily="34" charset="0"/>
              </a:rPr>
              <a:t>виникають</a:t>
            </a:r>
            <a:r>
              <a:rPr lang="ru-RU" sz="2100" b="0" i="0" dirty="0">
                <a:solidFill>
                  <a:srgbClr val="0070C0"/>
                </a:solidFill>
                <a:effectLst/>
                <a:latin typeface="Open Sans" panose="020B0606030504020204" pitchFamily="34" charset="0"/>
              </a:rPr>
              <a:t> десятки </a:t>
            </a:r>
            <a:r>
              <a:rPr lang="ru-RU" sz="2100" b="0" i="0" dirty="0" err="1">
                <a:solidFill>
                  <a:srgbClr val="0070C0"/>
                </a:solidFill>
                <a:effectLst/>
                <a:latin typeface="Open Sans" panose="020B0606030504020204" pitchFamily="34" charset="0"/>
              </a:rPr>
              <a:t>тисяч</a:t>
            </a:r>
            <a:r>
              <a:rPr lang="ru-RU" sz="2100" b="0" i="0" dirty="0">
                <a:solidFill>
                  <a:srgbClr val="0070C0"/>
                </a:solidFill>
                <a:effectLst/>
                <a:latin typeface="Open Sans" panose="020B0606030504020204" pitchFamily="34" charset="0"/>
              </a:rPr>
              <a:t> </a:t>
            </a:r>
            <a:r>
              <a:rPr lang="ru-RU" sz="2100" b="0" i="0" dirty="0" err="1">
                <a:solidFill>
                  <a:srgbClr val="0070C0"/>
                </a:solidFill>
                <a:effectLst/>
                <a:latin typeface="Open Sans" panose="020B0606030504020204" pitchFamily="34" charset="0"/>
              </a:rPr>
              <a:t>аварій</a:t>
            </a:r>
            <a:r>
              <a:rPr lang="ru-RU" sz="2100" b="0" i="0" dirty="0">
                <a:solidFill>
                  <a:srgbClr val="0070C0"/>
                </a:solidFill>
                <a:effectLst/>
                <a:latin typeface="Open Sans" panose="020B0606030504020204" pitchFamily="34" charset="0"/>
              </a:rPr>
              <a:t>, у </a:t>
            </a:r>
            <a:r>
              <a:rPr lang="ru-RU" sz="2100" b="0" i="0" dirty="0" err="1">
                <a:solidFill>
                  <a:srgbClr val="0070C0"/>
                </a:solidFill>
                <a:effectLst/>
                <a:latin typeface="Open Sans" panose="020B0606030504020204" pitchFamily="34" charset="0"/>
              </a:rPr>
              <a:t>яких</a:t>
            </a:r>
            <a:r>
              <a:rPr lang="ru-RU" sz="2100" b="0" i="0" dirty="0">
                <a:solidFill>
                  <a:srgbClr val="0070C0"/>
                </a:solidFill>
                <a:effectLst/>
                <a:latin typeface="Open Sans" panose="020B0606030504020204" pitchFamily="34" charset="0"/>
              </a:rPr>
              <a:t> гинуть </a:t>
            </a:r>
            <a:r>
              <a:rPr lang="ru-RU" sz="2100" b="0" i="0" dirty="0" err="1">
                <a:solidFill>
                  <a:srgbClr val="0070C0"/>
                </a:solidFill>
                <a:effectLst/>
                <a:latin typeface="Open Sans" panose="020B0606030504020204" pitchFamily="34" charset="0"/>
              </a:rPr>
              <a:t>діти</a:t>
            </a:r>
            <a:r>
              <a:rPr lang="ru-RU" sz="2100" b="0" i="0" dirty="0">
                <a:solidFill>
                  <a:srgbClr val="0070C0"/>
                </a:solidFill>
                <a:effectLst/>
                <a:latin typeface="Open Sans" panose="020B0606030504020204" pitchFamily="34" charset="0"/>
              </a:rPr>
              <a:t> та </a:t>
            </a:r>
            <a:r>
              <a:rPr lang="ru-RU" sz="2100" b="0" i="0" dirty="0" err="1">
                <a:solidFill>
                  <a:srgbClr val="0070C0"/>
                </a:solidFill>
                <a:effectLst/>
                <a:latin typeface="Open Sans" panose="020B0606030504020204" pitchFamily="34" charset="0"/>
              </a:rPr>
              <a:t>дорослі</a:t>
            </a:r>
            <a:r>
              <a:rPr lang="ru-RU" sz="2100" b="0" i="0" dirty="0">
                <a:solidFill>
                  <a:srgbClr val="0070C0"/>
                </a:solidFill>
                <a:effectLst/>
                <a:latin typeface="Open Sans" panose="020B0606030504020204" pitchFamily="34" charset="0"/>
              </a:rPr>
              <a:t>. Причини </a:t>
            </a:r>
            <a:r>
              <a:rPr lang="ru-RU" sz="2100" b="0" i="0" dirty="0" err="1">
                <a:solidFill>
                  <a:srgbClr val="0070C0"/>
                </a:solidFill>
                <a:effectLst/>
                <a:latin typeface="Open Sans" panose="020B0606030504020204" pitchFamily="34" charset="0"/>
              </a:rPr>
              <a:t>дорожньо-транспортних</a:t>
            </a:r>
            <a:r>
              <a:rPr lang="ru-RU" sz="2100" b="0" i="0" dirty="0">
                <a:solidFill>
                  <a:srgbClr val="0070C0"/>
                </a:solidFill>
                <a:effectLst/>
                <a:latin typeface="Open Sans" panose="020B0606030504020204" pitchFamily="34" charset="0"/>
              </a:rPr>
              <a:t> </a:t>
            </a:r>
            <a:r>
              <a:rPr lang="ru-RU" sz="2100" b="0" i="0" dirty="0" err="1">
                <a:solidFill>
                  <a:srgbClr val="0070C0"/>
                </a:solidFill>
                <a:effectLst/>
                <a:latin typeface="Open Sans" panose="020B0606030504020204" pitchFamily="34" charset="0"/>
              </a:rPr>
              <a:t>пригод</a:t>
            </a:r>
            <a:r>
              <a:rPr lang="ru-RU" sz="2100" b="0" i="0" dirty="0">
                <a:solidFill>
                  <a:srgbClr val="0070C0"/>
                </a:solidFill>
                <a:effectLst/>
                <a:latin typeface="Open Sans" panose="020B0606030504020204" pitchFamily="34" charset="0"/>
              </a:rPr>
              <a:t> </a:t>
            </a:r>
            <a:r>
              <a:rPr lang="ru-RU" sz="2100" b="0" i="0" dirty="0" err="1">
                <a:solidFill>
                  <a:srgbClr val="0070C0"/>
                </a:solidFill>
                <a:effectLst/>
                <a:latin typeface="Open Sans" panose="020B0606030504020204" pitchFamily="34" charset="0"/>
              </a:rPr>
              <a:t>можуть</a:t>
            </a:r>
            <a:r>
              <a:rPr lang="ru-RU" sz="2100" b="0" i="0" dirty="0">
                <a:solidFill>
                  <a:srgbClr val="0070C0"/>
                </a:solidFill>
                <a:effectLst/>
                <a:latin typeface="Open Sans" panose="020B0606030504020204" pitchFamily="34" charset="0"/>
              </a:rPr>
              <a:t> бути </a:t>
            </a:r>
            <a:r>
              <a:rPr lang="ru-RU" sz="2100" b="0" i="0" dirty="0" err="1">
                <a:solidFill>
                  <a:srgbClr val="0070C0"/>
                </a:solidFill>
                <a:effectLst/>
                <a:latin typeface="Open Sans" panose="020B0606030504020204" pitchFamily="34" charset="0"/>
              </a:rPr>
              <a:t>різні</a:t>
            </a:r>
            <a:r>
              <a:rPr lang="ru-RU" sz="2100" b="0" i="0" dirty="0">
                <a:solidFill>
                  <a:srgbClr val="0070C0"/>
                </a:solidFill>
                <a:effectLst/>
                <a:latin typeface="Open Sans" panose="020B0606030504020204" pitchFamily="34" charset="0"/>
              </a:rPr>
              <a:t>. Та </a:t>
            </a:r>
            <a:r>
              <a:rPr lang="ru-RU" sz="2100" b="0" i="0" dirty="0" err="1">
                <a:solidFill>
                  <a:srgbClr val="0070C0"/>
                </a:solidFill>
                <a:effectLst/>
                <a:latin typeface="Open Sans" panose="020B0606030504020204" pitchFamily="34" charset="0"/>
              </a:rPr>
              <a:t>насамперед</a:t>
            </a:r>
            <a:r>
              <a:rPr lang="ru-RU" sz="2100" b="0" i="0" dirty="0">
                <a:solidFill>
                  <a:srgbClr val="0070C0"/>
                </a:solidFill>
                <a:effectLst/>
                <a:latin typeface="Open Sans" panose="020B0606030504020204" pitchFamily="34" charset="0"/>
              </a:rPr>
              <a:t>, </a:t>
            </a:r>
            <a:r>
              <a:rPr lang="ru-RU" sz="2100" b="0" i="0" dirty="0" err="1">
                <a:solidFill>
                  <a:srgbClr val="0070C0"/>
                </a:solidFill>
                <a:effectLst/>
                <a:latin typeface="Open Sans" panose="020B0606030504020204" pitchFamily="34" charset="0"/>
              </a:rPr>
              <a:t>це</a:t>
            </a:r>
            <a:r>
              <a:rPr lang="ru-RU" sz="2100" b="0" i="0" dirty="0">
                <a:solidFill>
                  <a:srgbClr val="0070C0"/>
                </a:solidFill>
                <a:effectLst/>
                <a:latin typeface="Open Sans" panose="020B0606030504020204" pitchFamily="34" charset="0"/>
              </a:rPr>
              <a:t> </a:t>
            </a:r>
            <a:r>
              <a:rPr lang="ru-RU" sz="2100" b="0" i="0" dirty="0" err="1">
                <a:solidFill>
                  <a:srgbClr val="0070C0"/>
                </a:solidFill>
                <a:effectLst/>
                <a:latin typeface="Open Sans" panose="020B0606030504020204" pitchFamily="34" charset="0"/>
              </a:rPr>
              <a:t>порушення</a:t>
            </a:r>
            <a:r>
              <a:rPr lang="ru-RU" sz="2100" b="0" i="0" dirty="0">
                <a:solidFill>
                  <a:srgbClr val="0070C0"/>
                </a:solidFill>
                <a:effectLst/>
                <a:latin typeface="Open Sans" panose="020B0606030504020204" pitchFamily="34" charset="0"/>
              </a:rPr>
              <a:t> правил </a:t>
            </a:r>
            <a:r>
              <a:rPr lang="ru-RU" sz="2100" b="0" i="0" dirty="0" err="1">
                <a:solidFill>
                  <a:srgbClr val="0070C0"/>
                </a:solidFill>
                <a:effectLst/>
                <a:latin typeface="Open Sans" panose="020B0606030504020204" pitchFamily="34" charset="0"/>
              </a:rPr>
              <a:t>дорожнього</a:t>
            </a:r>
            <a:r>
              <a:rPr lang="ru-RU" sz="2100" b="0" i="0" dirty="0">
                <a:solidFill>
                  <a:srgbClr val="0070C0"/>
                </a:solidFill>
                <a:effectLst/>
                <a:latin typeface="Open Sans" panose="020B0606030504020204" pitchFamily="34" charset="0"/>
              </a:rPr>
              <a:t> руху, </a:t>
            </a:r>
            <a:r>
              <a:rPr lang="ru-RU" sz="2100" b="0" i="0" dirty="0" err="1">
                <a:solidFill>
                  <a:srgbClr val="0070C0"/>
                </a:solidFill>
                <a:effectLst/>
                <a:latin typeface="Open Sans" panose="020B0606030504020204" pitchFamily="34" charset="0"/>
              </a:rPr>
              <a:t>необережність</a:t>
            </a:r>
            <a:r>
              <a:rPr lang="ru-RU" sz="2100" b="0" i="0" dirty="0">
                <a:solidFill>
                  <a:srgbClr val="0070C0"/>
                </a:solidFill>
                <a:effectLst/>
                <a:latin typeface="Open Sans" panose="020B0606030504020204" pitchFamily="34" charset="0"/>
              </a:rPr>
              <a:t> </a:t>
            </a:r>
            <a:r>
              <a:rPr lang="ru-RU" sz="2100" b="0" i="0" dirty="0" err="1">
                <a:solidFill>
                  <a:srgbClr val="0070C0"/>
                </a:solidFill>
                <a:effectLst/>
                <a:latin typeface="Open Sans" panose="020B0606030504020204" pitchFamily="34" charset="0"/>
              </a:rPr>
              <a:t>водіїв</a:t>
            </a:r>
            <a:r>
              <a:rPr lang="ru-RU" sz="2100" b="0" i="0" dirty="0">
                <a:solidFill>
                  <a:srgbClr val="0070C0"/>
                </a:solidFill>
                <a:effectLst/>
                <a:latin typeface="Open Sans" panose="020B0606030504020204" pitchFamily="34" charset="0"/>
              </a:rPr>
              <a:t> і </a:t>
            </a:r>
            <a:r>
              <a:rPr lang="ru-RU" sz="2100" b="0" i="0" dirty="0" err="1">
                <a:solidFill>
                  <a:srgbClr val="0070C0"/>
                </a:solidFill>
                <a:effectLst/>
                <a:latin typeface="Open Sans" panose="020B0606030504020204" pitchFamily="34" charset="0"/>
              </a:rPr>
              <a:t>самовпевненість</a:t>
            </a:r>
            <a:r>
              <a:rPr lang="ru-RU" sz="2100" b="0" i="0" dirty="0">
                <a:solidFill>
                  <a:srgbClr val="0070C0"/>
                </a:solidFill>
                <a:effectLst/>
                <a:latin typeface="Open Sans" panose="020B0606030504020204" pitchFamily="34" charset="0"/>
              </a:rPr>
              <a:t> </a:t>
            </a:r>
            <a:r>
              <a:rPr lang="ru-RU" sz="2100" b="0" i="0" dirty="0" err="1">
                <a:solidFill>
                  <a:srgbClr val="0070C0"/>
                </a:solidFill>
                <a:effectLst/>
                <a:latin typeface="Open Sans" panose="020B0606030504020204" pitchFamily="34" charset="0"/>
              </a:rPr>
              <a:t>пішоходів</a:t>
            </a:r>
            <a:r>
              <a:rPr lang="ru-RU" sz="2100" b="0" i="0" dirty="0">
                <a:solidFill>
                  <a:srgbClr val="0070C0"/>
                </a:solidFill>
                <a:effectLst/>
                <a:latin typeface="Open Sans" panose="020B0606030504020204" pitchFamily="34" charset="0"/>
              </a:rPr>
              <a:t>.</a:t>
            </a:r>
          </a:p>
          <a:p>
            <a:endParaRPr lang="ru-UA" sz="1800" dirty="0"/>
          </a:p>
        </p:txBody>
      </p:sp>
      <p:pic>
        <p:nvPicPr>
          <p:cNvPr id="11" name="Рисунок 10">
            <a:extLst>
              <a:ext uri="{FF2B5EF4-FFF2-40B4-BE49-F238E27FC236}">
                <a16:creationId xmlns:a16="http://schemas.microsoft.com/office/drawing/2014/main" id="{2D36635F-9D49-4D09-BD23-46B03B9ED8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118517"/>
            <a:ext cx="8363272" cy="1299121"/>
          </a:xfrm>
          <a:prstGeom prst="rect">
            <a:avLst/>
          </a:prstGeom>
        </p:spPr>
      </p:pic>
    </p:spTree>
    <p:extLst>
      <p:ext uri="{BB962C8B-B14F-4D97-AF65-F5344CB8AC3E}">
        <p14:creationId xmlns:p14="http://schemas.microsoft.com/office/powerpoint/2010/main" val="24116640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dirty="0"/>
          </a:p>
        </p:txBody>
      </p:sp>
      <p:sp>
        <p:nvSpPr>
          <p:cNvPr id="3" name="Объект 2"/>
          <p:cNvSpPr>
            <a:spLocks noGrp="1"/>
          </p:cNvSpPr>
          <p:nvPr>
            <p:ph idx="1"/>
          </p:nvPr>
        </p:nvSpPr>
        <p:spPr>
          <a:xfrm>
            <a:off x="457200" y="1929532"/>
            <a:ext cx="8229600" cy="4739827"/>
          </a:xfrm>
          <a:blipFill>
            <a:blip r:embed="rId2"/>
            <a:tile tx="0" ty="0" sx="100000" sy="100000" flip="none" algn="tl"/>
          </a:blipFill>
        </p:spPr>
        <p:txBody>
          <a:bodyPr>
            <a:normAutofit fontScale="77500" lnSpcReduction="20000"/>
          </a:bodyPr>
          <a:lstStyle/>
          <a:p>
            <a:r>
              <a:rPr lang="uk-UA" u="sng" dirty="0"/>
              <a:t> </a:t>
            </a:r>
          </a:p>
          <a:p>
            <a:r>
              <a:rPr lang="uk-UA" b="1" i="1" u="sng" dirty="0">
                <a:solidFill>
                  <a:srgbClr val="002060"/>
                </a:solidFill>
              </a:rPr>
              <a:t>14.11.2025 в 8-А кл.  кл. </a:t>
            </a:r>
            <a:r>
              <a:rPr lang="uk-UA" b="1" i="1" u="sng" dirty="0" err="1">
                <a:solidFill>
                  <a:srgbClr val="002060"/>
                </a:solidFill>
              </a:rPr>
              <a:t>керівн</a:t>
            </a:r>
            <a:r>
              <a:rPr lang="uk-UA" b="1" i="1" u="sng" dirty="0">
                <a:solidFill>
                  <a:srgbClr val="002060"/>
                </a:solidFill>
              </a:rPr>
              <a:t>ик Бєлова А.М.  </a:t>
            </a:r>
            <a:r>
              <a:rPr lang="uk-UA" b="1" i="1" dirty="0">
                <a:solidFill>
                  <a:srgbClr val="002060"/>
                </a:solidFill>
              </a:rPr>
              <a:t>проведено Єдиний національний урок з безпеки дорожнього руху ,,Безпечна дорога додому”, під час якого переглянули корисний науковий пізнавальний фільм «Ми учасники дорожнього руху», в якому ішлося про основні правила безпечного поводження на дорозі;</a:t>
            </a:r>
          </a:p>
          <a:p>
            <a:r>
              <a:rPr lang="uk-UA" b="1" i="1" dirty="0">
                <a:solidFill>
                  <a:srgbClr val="002060"/>
                </a:solidFill>
              </a:rPr>
              <a:t>активно долучилися до обговорення ситуативних завдань ,,Чому так сталося ?”, Заслухали вражаючі статистичні дані стосовно щоденної кількості постраждалих в ДТП через неуважність пішоходів та порушення ними ПДР .</a:t>
            </a:r>
            <a:br>
              <a:rPr lang="uk-UA" b="1" i="1" dirty="0">
                <a:solidFill>
                  <a:srgbClr val="002060"/>
                </a:solidFill>
              </a:rPr>
            </a:br>
            <a:r>
              <a:rPr lang="uk-UA" b="1" i="1" dirty="0">
                <a:solidFill>
                  <a:srgbClr val="002060"/>
                </a:solidFill>
              </a:rPr>
              <a:t>Тож справді ,,Безпека на дорозі – безпека життя”.</a:t>
            </a:r>
          </a:p>
          <a:p>
            <a:endParaRPr lang="uk-UA" dirty="0"/>
          </a:p>
        </p:txBody>
      </p:sp>
      <p:pic>
        <p:nvPicPr>
          <p:cNvPr id="4099" name="Picture 3" descr="C:\Users\Алла\Desktop\image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261937"/>
            <a:ext cx="8208912" cy="18709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66485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705F168-25CD-44A0-BD21-CC26E6FBBFAF}"/>
              </a:ext>
            </a:extLst>
          </p:cNvPr>
          <p:cNvSpPr>
            <a:spLocks noGrp="1"/>
          </p:cNvSpPr>
          <p:nvPr>
            <p:ph type="title"/>
          </p:nvPr>
        </p:nvSpPr>
        <p:spPr>
          <a:xfrm>
            <a:off x="594864" y="618679"/>
            <a:ext cx="8229600" cy="1143000"/>
          </a:xfrm>
        </p:spPr>
        <p:txBody>
          <a:bodyPr/>
          <a:lstStyle/>
          <a:p>
            <a:endParaRPr lang="ru-UA" dirty="0"/>
          </a:p>
        </p:txBody>
      </p:sp>
      <p:sp>
        <p:nvSpPr>
          <p:cNvPr id="3" name="Объект 2">
            <a:extLst>
              <a:ext uri="{FF2B5EF4-FFF2-40B4-BE49-F238E27FC236}">
                <a16:creationId xmlns:a16="http://schemas.microsoft.com/office/drawing/2014/main" id="{60FB5653-D8C8-4951-9389-7E0568F69548}"/>
              </a:ext>
            </a:extLst>
          </p:cNvPr>
          <p:cNvSpPr>
            <a:spLocks noGrp="1"/>
          </p:cNvSpPr>
          <p:nvPr>
            <p:ph idx="1"/>
          </p:nvPr>
        </p:nvSpPr>
        <p:spPr>
          <a:xfrm>
            <a:off x="124620" y="2113116"/>
            <a:ext cx="5232884" cy="4628252"/>
          </a:xfrm>
        </p:spPr>
        <p:txBody>
          <a:bodyPr>
            <a:normAutofit fontScale="92500" lnSpcReduction="20000"/>
          </a:bodyPr>
          <a:lstStyle/>
          <a:p>
            <a:pPr marL="0" indent="0">
              <a:buNone/>
            </a:pPr>
            <a:r>
              <a:rPr lang="ru-RU" sz="2400" b="0" i="0" dirty="0">
                <a:solidFill>
                  <a:srgbClr val="0070C0"/>
                </a:solidFill>
                <a:effectLst/>
                <a:latin typeface="Times New Roman" panose="02020603050405020304" pitchFamily="18" charset="0"/>
                <a:cs typeface="Times New Roman" panose="02020603050405020304" pitchFamily="18" charset="0"/>
              </a:rPr>
              <a:t>Разом з </a:t>
            </a:r>
            <a:r>
              <a:rPr lang="ru-RU" sz="2400" b="0" i="0" dirty="0" err="1">
                <a:solidFill>
                  <a:srgbClr val="0070C0"/>
                </a:solidFill>
                <a:effectLst/>
                <a:latin typeface="Times New Roman" panose="02020603050405020304" pitchFamily="18" charset="0"/>
                <a:cs typeface="Times New Roman" panose="02020603050405020304" pitchFamily="18" charset="0"/>
              </a:rPr>
              <a:t>учнями</a:t>
            </a:r>
            <a:r>
              <a:rPr lang="ru-RU" sz="2400" b="0" i="0" dirty="0">
                <a:solidFill>
                  <a:srgbClr val="0070C0"/>
                </a:solidFill>
                <a:effectLst/>
                <a:latin typeface="Times New Roman" panose="02020603050405020304" pitchFamily="18" charset="0"/>
                <a:cs typeface="Times New Roman" panose="02020603050405020304" pitchFamily="18" charset="0"/>
              </a:rPr>
              <a:t> обговорили </a:t>
            </a:r>
            <a:r>
              <a:rPr lang="ru-RU" sz="2400" b="0" i="0" dirty="0" err="1">
                <a:solidFill>
                  <a:srgbClr val="0070C0"/>
                </a:solidFill>
                <a:effectLst/>
                <a:latin typeface="Times New Roman" panose="02020603050405020304" pitchFamily="18" charset="0"/>
                <a:cs typeface="Times New Roman" panose="02020603050405020304" pitchFamily="18" charset="0"/>
              </a:rPr>
              <a:t>різні</a:t>
            </a:r>
            <a:r>
              <a:rPr lang="ru-RU" sz="2400" b="0" i="0" dirty="0">
                <a:solidFill>
                  <a:srgbClr val="0070C0"/>
                </a:solidFill>
                <a:effectLst/>
                <a:latin typeface="Times New Roman" panose="02020603050405020304" pitchFamily="18" charset="0"/>
                <a:cs typeface="Times New Roman" panose="02020603050405020304" pitchFamily="18" charset="0"/>
              </a:rPr>
              <a:t> </a:t>
            </a:r>
            <a:r>
              <a:rPr lang="ru-RU" sz="2400" b="0" i="0" dirty="0" err="1">
                <a:solidFill>
                  <a:srgbClr val="0070C0"/>
                </a:solidFill>
                <a:effectLst/>
                <a:latin typeface="Times New Roman" panose="02020603050405020304" pitchFamily="18" charset="0"/>
                <a:cs typeface="Times New Roman" panose="02020603050405020304" pitchFamily="18" charset="0"/>
              </a:rPr>
              <a:t>аспекти</a:t>
            </a:r>
            <a:r>
              <a:rPr lang="ru-RU" sz="2400" b="0" i="0" dirty="0">
                <a:solidFill>
                  <a:srgbClr val="0070C0"/>
                </a:solidFill>
                <a:effectLst/>
                <a:latin typeface="Times New Roman" panose="02020603050405020304" pitchFamily="18" charset="0"/>
                <a:cs typeface="Times New Roman" panose="02020603050405020304" pitchFamily="18" charset="0"/>
              </a:rPr>
              <a:t> </a:t>
            </a:r>
            <a:r>
              <a:rPr lang="ru-RU" sz="2400" b="0" i="0" dirty="0" err="1">
                <a:solidFill>
                  <a:srgbClr val="0070C0"/>
                </a:solidFill>
                <a:effectLst/>
                <a:latin typeface="Times New Roman" panose="02020603050405020304" pitchFamily="18" charset="0"/>
                <a:cs typeface="Times New Roman" panose="02020603050405020304" pitchFamily="18" charset="0"/>
              </a:rPr>
              <a:t>безпеки</a:t>
            </a:r>
            <a:r>
              <a:rPr lang="ru-RU" sz="2400" b="0" i="0" dirty="0">
                <a:solidFill>
                  <a:srgbClr val="0070C0"/>
                </a:solidFill>
                <a:effectLst/>
                <a:latin typeface="Times New Roman" panose="02020603050405020304" pitchFamily="18" charset="0"/>
                <a:cs typeface="Times New Roman" panose="02020603050405020304" pitchFamily="18" charset="0"/>
              </a:rPr>
              <a:t> на </a:t>
            </a:r>
            <a:r>
              <a:rPr lang="ru-RU" sz="2400" b="0" i="0" dirty="0" err="1">
                <a:solidFill>
                  <a:srgbClr val="0070C0"/>
                </a:solidFill>
                <a:effectLst/>
                <a:latin typeface="Times New Roman" panose="02020603050405020304" pitchFamily="18" charset="0"/>
                <a:cs typeface="Times New Roman" panose="02020603050405020304" pitchFamily="18" charset="0"/>
              </a:rPr>
              <a:t>дорозі</a:t>
            </a:r>
            <a:r>
              <a:rPr lang="ru-RU" sz="2400" b="0" i="0" dirty="0">
                <a:solidFill>
                  <a:srgbClr val="0070C0"/>
                </a:solidFill>
                <a:effectLst/>
                <a:latin typeface="Times New Roman" panose="02020603050405020304" pitchFamily="18" charset="0"/>
                <a:cs typeface="Times New Roman" panose="02020603050405020304" pitchFamily="18" charset="0"/>
              </a:rPr>
              <a:t>, про </a:t>
            </a:r>
            <a:r>
              <a:rPr lang="ru-RU" sz="2400" b="0" i="0" dirty="0" err="1">
                <a:solidFill>
                  <a:srgbClr val="0070C0"/>
                </a:solidFill>
                <a:effectLst/>
                <a:latin typeface="Times New Roman" panose="02020603050405020304" pitchFamily="18" charset="0"/>
                <a:cs typeface="Times New Roman" panose="02020603050405020304" pitchFamily="18" charset="0"/>
              </a:rPr>
              <a:t>які</a:t>
            </a:r>
            <a:r>
              <a:rPr lang="ru-RU" sz="2400" b="0" i="0" dirty="0">
                <a:solidFill>
                  <a:srgbClr val="0070C0"/>
                </a:solidFill>
                <a:effectLst/>
                <a:latin typeface="Times New Roman" panose="02020603050405020304" pitchFamily="18" charset="0"/>
                <a:cs typeface="Times New Roman" panose="02020603050405020304" pitchFamily="18" charset="0"/>
              </a:rPr>
              <a:t> вони </a:t>
            </a:r>
            <a:r>
              <a:rPr lang="ru-RU" sz="2400" b="0" i="0" dirty="0" err="1">
                <a:solidFill>
                  <a:srgbClr val="0070C0"/>
                </a:solidFill>
                <a:effectLst/>
                <a:latin typeface="Times New Roman" panose="02020603050405020304" pitchFamily="18" charset="0"/>
                <a:cs typeface="Times New Roman" panose="02020603050405020304" pitchFamily="18" charset="0"/>
              </a:rPr>
              <a:t>повинні</a:t>
            </a:r>
            <a:r>
              <a:rPr lang="ru-RU" sz="2400" b="0" i="0" dirty="0">
                <a:solidFill>
                  <a:srgbClr val="0070C0"/>
                </a:solidFill>
                <a:effectLst/>
                <a:latin typeface="Times New Roman" panose="02020603050405020304" pitchFamily="18" charset="0"/>
                <a:cs typeface="Times New Roman" panose="02020603050405020304" pitchFamily="18" charset="0"/>
              </a:rPr>
              <a:t> знати і </a:t>
            </a:r>
            <a:r>
              <a:rPr lang="ru-RU" sz="2400" b="0" i="0" dirty="0" err="1">
                <a:solidFill>
                  <a:srgbClr val="0070C0"/>
                </a:solidFill>
                <a:effectLst/>
                <a:latin typeface="Times New Roman" panose="02020603050405020304" pitchFamily="18" charset="0"/>
                <a:cs typeface="Times New Roman" panose="02020603050405020304" pitchFamily="18" charset="0"/>
              </a:rPr>
              <a:t>завжди</a:t>
            </a:r>
            <a:r>
              <a:rPr lang="ru-RU" sz="2400" b="0" i="0" dirty="0">
                <a:solidFill>
                  <a:srgbClr val="0070C0"/>
                </a:solidFill>
                <a:effectLst/>
                <a:latin typeface="Times New Roman" panose="02020603050405020304" pitchFamily="18" charset="0"/>
                <a:cs typeface="Times New Roman" panose="02020603050405020304" pitchFamily="18" charset="0"/>
              </a:rPr>
              <a:t> </a:t>
            </a:r>
            <a:r>
              <a:rPr lang="ru-RU" sz="2400" b="0" i="0" dirty="0" err="1">
                <a:solidFill>
                  <a:srgbClr val="0070C0"/>
                </a:solidFill>
                <a:effectLst/>
                <a:latin typeface="Times New Roman" panose="02020603050405020304" pitchFamily="18" charset="0"/>
                <a:cs typeface="Times New Roman" panose="02020603050405020304" pitchFamily="18" charset="0"/>
              </a:rPr>
              <a:t>пам’ятати</a:t>
            </a:r>
            <a:r>
              <a:rPr lang="ru-RU" sz="2400" b="0" i="0" dirty="0">
                <a:solidFill>
                  <a:srgbClr val="0070C0"/>
                </a:solidFill>
                <a:effectLst/>
                <a:latin typeface="Times New Roman" panose="02020603050405020304" pitchFamily="18" charset="0"/>
                <a:cs typeface="Times New Roman" panose="02020603050405020304" pitchFamily="18" charset="0"/>
              </a:rPr>
              <a:t> – </a:t>
            </a:r>
            <a:r>
              <a:rPr lang="ru-RU" sz="2400" b="0" i="0" dirty="0" err="1">
                <a:solidFill>
                  <a:srgbClr val="0070C0"/>
                </a:solidFill>
                <a:effectLst/>
                <a:latin typeface="Times New Roman" panose="02020603050405020304" pitchFamily="18" charset="0"/>
                <a:cs typeface="Times New Roman" panose="02020603050405020304" pitchFamily="18" charset="0"/>
              </a:rPr>
              <a:t>це</a:t>
            </a:r>
            <a:r>
              <a:rPr lang="ru-RU" sz="2400" b="0" i="0" dirty="0">
                <a:solidFill>
                  <a:srgbClr val="0070C0"/>
                </a:solidFill>
                <a:effectLst/>
                <a:latin typeface="Times New Roman" panose="02020603050405020304" pitchFamily="18" charset="0"/>
                <a:cs typeface="Times New Roman" panose="02020603050405020304" pitchFamily="18" charset="0"/>
              </a:rPr>
              <a:t> </a:t>
            </a:r>
            <a:r>
              <a:rPr lang="ru-RU" sz="2400" b="0" i="0" dirty="0" err="1">
                <a:solidFill>
                  <a:srgbClr val="0070C0"/>
                </a:solidFill>
                <a:effectLst/>
                <a:latin typeface="Times New Roman" panose="02020603050405020304" pitchFamily="18" charset="0"/>
                <a:cs typeface="Times New Roman" panose="02020603050405020304" pitchFamily="18" charset="0"/>
              </a:rPr>
              <a:t>дорожні</a:t>
            </a:r>
            <a:r>
              <a:rPr lang="ru-RU" sz="2400" b="0" i="0" dirty="0">
                <a:solidFill>
                  <a:srgbClr val="0070C0"/>
                </a:solidFill>
                <a:effectLst/>
                <a:latin typeface="Times New Roman" panose="02020603050405020304" pitchFamily="18" charset="0"/>
                <a:cs typeface="Times New Roman" panose="02020603050405020304" pitchFamily="18" charset="0"/>
              </a:rPr>
              <a:t> знаки по </a:t>
            </a:r>
            <a:r>
              <a:rPr lang="ru-RU" sz="2400" b="0" i="0" dirty="0" err="1">
                <a:solidFill>
                  <a:srgbClr val="0070C0"/>
                </a:solidFill>
                <a:effectLst/>
                <a:latin typeface="Times New Roman" panose="02020603050405020304" pitchFamily="18" charset="0"/>
                <a:cs typeface="Times New Roman" panose="02020603050405020304" pitchFamily="18" charset="0"/>
              </a:rPr>
              <a:t>дорозі</a:t>
            </a:r>
            <a:r>
              <a:rPr lang="ru-RU" sz="2400" b="0" i="0" dirty="0">
                <a:solidFill>
                  <a:srgbClr val="0070C0"/>
                </a:solidFill>
                <a:effectLst/>
                <a:latin typeface="Times New Roman" panose="02020603050405020304" pitchFamily="18" charset="0"/>
                <a:cs typeface="Times New Roman" panose="02020603050405020304" pitchFamily="18" charset="0"/>
              </a:rPr>
              <a:t> </a:t>
            </a:r>
            <a:r>
              <a:rPr lang="ru-RU" sz="2400" b="0" i="0" dirty="0" err="1">
                <a:solidFill>
                  <a:srgbClr val="0070C0"/>
                </a:solidFill>
                <a:effectLst/>
                <a:latin typeface="Times New Roman" panose="02020603050405020304" pitchFamily="18" charset="0"/>
                <a:cs typeface="Times New Roman" panose="02020603050405020304" pitchFamily="18" charset="0"/>
              </a:rPr>
              <a:t>додому</a:t>
            </a:r>
            <a:r>
              <a:rPr lang="ru-RU" sz="2400" b="0" i="0" dirty="0">
                <a:solidFill>
                  <a:srgbClr val="0070C0"/>
                </a:solidFill>
                <a:effectLst/>
                <a:latin typeface="Times New Roman" panose="02020603050405020304" pitchFamily="18" charset="0"/>
                <a:cs typeface="Times New Roman" panose="02020603050405020304" pitchFamily="18" charset="0"/>
              </a:rPr>
              <a:t>, правила </a:t>
            </a:r>
            <a:r>
              <a:rPr lang="ru-RU" sz="2400" b="0" i="0" dirty="0" err="1">
                <a:solidFill>
                  <a:srgbClr val="0070C0"/>
                </a:solidFill>
                <a:effectLst/>
                <a:latin typeface="Times New Roman" panose="02020603050405020304" pitchFamily="18" charset="0"/>
                <a:cs typeface="Times New Roman" panose="02020603050405020304" pitchFamily="18" charset="0"/>
              </a:rPr>
              <a:t>поведінки</a:t>
            </a:r>
            <a:r>
              <a:rPr lang="ru-RU" sz="2400" b="0" i="0" dirty="0">
                <a:solidFill>
                  <a:srgbClr val="0070C0"/>
                </a:solidFill>
                <a:effectLst/>
                <a:latin typeface="Times New Roman" panose="02020603050405020304" pitchFamily="18" charset="0"/>
                <a:cs typeface="Times New Roman" panose="02020603050405020304" pitchFamily="18" charset="0"/>
              </a:rPr>
              <a:t> </a:t>
            </a:r>
            <a:r>
              <a:rPr lang="ru-RU" sz="2400" b="0" i="0" dirty="0" err="1">
                <a:solidFill>
                  <a:srgbClr val="0070C0"/>
                </a:solidFill>
                <a:effectLst/>
                <a:latin typeface="Times New Roman" panose="02020603050405020304" pitchFamily="18" charset="0"/>
                <a:cs typeface="Times New Roman" panose="02020603050405020304" pitchFamily="18" charset="0"/>
              </a:rPr>
              <a:t>пішоходів</a:t>
            </a:r>
            <a:r>
              <a:rPr lang="ru-RU" sz="2400" b="0" i="0" dirty="0">
                <a:solidFill>
                  <a:srgbClr val="0070C0"/>
                </a:solidFill>
                <a:effectLst/>
                <a:latin typeface="Times New Roman" panose="02020603050405020304" pitchFamily="18" charset="0"/>
                <a:cs typeface="Times New Roman" panose="02020603050405020304" pitchFamily="18" charset="0"/>
              </a:rPr>
              <a:t> при </a:t>
            </a:r>
            <a:r>
              <a:rPr lang="ru-RU" sz="2400" b="0" i="0" dirty="0" err="1">
                <a:solidFill>
                  <a:srgbClr val="0070C0"/>
                </a:solidFill>
                <a:effectLst/>
                <a:latin typeface="Times New Roman" panose="02020603050405020304" pitchFamily="18" charset="0"/>
                <a:cs typeface="Times New Roman" panose="02020603050405020304" pitchFamily="18" charset="0"/>
              </a:rPr>
              <a:t>переході</a:t>
            </a:r>
            <a:r>
              <a:rPr lang="ru-RU" sz="2400" b="0" i="0" dirty="0">
                <a:solidFill>
                  <a:srgbClr val="0070C0"/>
                </a:solidFill>
                <a:effectLst/>
                <a:latin typeface="Times New Roman" panose="02020603050405020304" pitchFamily="18" charset="0"/>
                <a:cs typeface="Times New Roman" panose="02020603050405020304" pitchFamily="18" charset="0"/>
              </a:rPr>
              <a:t> </a:t>
            </a:r>
            <a:r>
              <a:rPr lang="ru-RU" sz="2400" b="0" i="0" dirty="0" err="1">
                <a:solidFill>
                  <a:srgbClr val="0070C0"/>
                </a:solidFill>
                <a:effectLst/>
                <a:latin typeface="Times New Roman" panose="02020603050405020304" pitchFamily="18" charset="0"/>
                <a:cs typeface="Times New Roman" panose="02020603050405020304" pitchFamily="18" charset="0"/>
              </a:rPr>
              <a:t>вулиць</a:t>
            </a:r>
            <a:r>
              <a:rPr lang="ru-RU" sz="2400" b="0" i="0" dirty="0">
                <a:solidFill>
                  <a:srgbClr val="0070C0"/>
                </a:solidFill>
                <a:effectLst/>
                <a:latin typeface="Times New Roman" panose="02020603050405020304" pitchFamily="18" charset="0"/>
                <a:cs typeface="Times New Roman" panose="02020603050405020304" pitchFamily="18" charset="0"/>
              </a:rPr>
              <a:t> та </a:t>
            </a:r>
            <a:r>
              <a:rPr lang="ru-RU" sz="2400" b="0" i="0" dirty="0" err="1">
                <a:solidFill>
                  <a:srgbClr val="0070C0"/>
                </a:solidFill>
                <a:effectLst/>
                <a:latin typeface="Times New Roman" panose="02020603050405020304" pitchFamily="18" charset="0"/>
                <a:cs typeface="Times New Roman" panose="02020603050405020304" pitchFamily="18" charset="0"/>
              </a:rPr>
              <a:t>перехресть</a:t>
            </a:r>
            <a:r>
              <a:rPr lang="ru-RU" sz="2400" b="0" i="0" dirty="0">
                <a:solidFill>
                  <a:srgbClr val="0070C0"/>
                </a:solidFill>
                <a:effectLst/>
                <a:latin typeface="Times New Roman" panose="02020603050405020304" pitchFamily="18" charset="0"/>
                <a:cs typeface="Times New Roman" panose="02020603050405020304" pitchFamily="18" charset="0"/>
              </a:rPr>
              <a:t>, </a:t>
            </a:r>
            <a:r>
              <a:rPr lang="ru-RU" sz="2400" b="0" i="0" dirty="0" err="1">
                <a:solidFill>
                  <a:srgbClr val="0070C0"/>
                </a:solidFill>
                <a:effectLst/>
                <a:latin typeface="Times New Roman" panose="02020603050405020304" pitchFamily="18" charset="0"/>
                <a:cs typeface="Times New Roman" panose="02020603050405020304" pitchFamily="18" charset="0"/>
              </a:rPr>
              <a:t>це</a:t>
            </a:r>
            <a:r>
              <a:rPr lang="ru-RU" sz="2400" b="0" i="0" dirty="0">
                <a:solidFill>
                  <a:srgbClr val="0070C0"/>
                </a:solidFill>
                <a:effectLst/>
                <a:latin typeface="Times New Roman" panose="02020603050405020304" pitchFamily="18" charset="0"/>
                <a:cs typeface="Times New Roman" panose="02020603050405020304" pitchFamily="18" charset="0"/>
              </a:rPr>
              <a:t> </a:t>
            </a:r>
            <a:r>
              <a:rPr lang="ru-RU" sz="2400" b="0" i="0" dirty="0" err="1">
                <a:solidFill>
                  <a:srgbClr val="0070C0"/>
                </a:solidFill>
                <a:effectLst/>
                <a:latin typeface="Times New Roman" panose="02020603050405020304" pitchFamily="18" charset="0"/>
                <a:cs typeface="Times New Roman" panose="02020603050405020304" pitchFamily="18" charset="0"/>
              </a:rPr>
              <a:t>користування</a:t>
            </a:r>
            <a:r>
              <a:rPr lang="ru-RU" sz="2400" b="0" i="0" dirty="0">
                <a:solidFill>
                  <a:srgbClr val="0070C0"/>
                </a:solidFill>
                <a:effectLst/>
                <a:latin typeface="Times New Roman" panose="02020603050405020304" pitchFamily="18" charset="0"/>
                <a:cs typeface="Times New Roman" panose="02020603050405020304" pitchFamily="18" charset="0"/>
              </a:rPr>
              <a:t> </a:t>
            </a:r>
            <a:r>
              <a:rPr lang="ru-RU" sz="2400" b="0" i="0" dirty="0" err="1">
                <a:solidFill>
                  <a:srgbClr val="0070C0"/>
                </a:solidFill>
                <a:effectLst/>
                <a:latin typeface="Times New Roman" panose="02020603050405020304" pitchFamily="18" charset="0"/>
                <a:cs typeface="Times New Roman" panose="02020603050405020304" pitchFamily="18" charset="0"/>
              </a:rPr>
              <a:t>громадським</a:t>
            </a:r>
            <a:r>
              <a:rPr lang="ru-RU" sz="2400" b="0" i="0" dirty="0">
                <a:solidFill>
                  <a:srgbClr val="0070C0"/>
                </a:solidFill>
                <a:effectLst/>
                <a:latin typeface="Times New Roman" panose="02020603050405020304" pitchFamily="18" charset="0"/>
                <a:cs typeface="Times New Roman" panose="02020603050405020304" pitchFamily="18" charset="0"/>
              </a:rPr>
              <a:t> транспортом, правила </a:t>
            </a:r>
            <a:r>
              <a:rPr lang="ru-RU" sz="2400" b="0" i="0" dirty="0" err="1">
                <a:solidFill>
                  <a:srgbClr val="0070C0"/>
                </a:solidFill>
                <a:effectLst/>
                <a:latin typeface="Times New Roman" panose="02020603050405020304" pitchFamily="18" charset="0"/>
                <a:cs typeface="Times New Roman" panose="02020603050405020304" pitchFamily="18" charset="0"/>
              </a:rPr>
              <a:t>кермування</a:t>
            </a:r>
            <a:r>
              <a:rPr lang="ru-RU" sz="2400" b="0" i="0" dirty="0">
                <a:solidFill>
                  <a:srgbClr val="0070C0"/>
                </a:solidFill>
                <a:effectLst/>
                <a:latin typeface="Times New Roman" panose="02020603050405020304" pitchFamily="18" charset="0"/>
                <a:cs typeface="Times New Roman" panose="02020603050405020304" pitchFamily="18" charset="0"/>
              </a:rPr>
              <a:t> </a:t>
            </a:r>
            <a:r>
              <a:rPr lang="ru-RU" sz="2400" b="0" i="0" dirty="0" err="1">
                <a:solidFill>
                  <a:srgbClr val="0070C0"/>
                </a:solidFill>
                <a:effectLst/>
                <a:latin typeface="Times New Roman" panose="02020603050405020304" pitchFamily="18" charset="0"/>
                <a:cs typeface="Times New Roman" panose="02020603050405020304" pitchFamily="18" charset="0"/>
              </a:rPr>
              <a:t>власними</a:t>
            </a:r>
            <a:r>
              <a:rPr lang="ru-RU" sz="2400" b="0" i="0" dirty="0">
                <a:solidFill>
                  <a:srgbClr val="0070C0"/>
                </a:solidFill>
                <a:effectLst/>
                <a:latin typeface="Times New Roman" panose="02020603050405020304" pitchFamily="18" charset="0"/>
                <a:cs typeface="Times New Roman" panose="02020603050405020304" pitchFamily="18" charset="0"/>
              </a:rPr>
              <a:t> </a:t>
            </a:r>
            <a:r>
              <a:rPr lang="ru-RU" sz="2400" b="0" i="0" dirty="0" err="1">
                <a:solidFill>
                  <a:srgbClr val="0070C0"/>
                </a:solidFill>
                <a:effectLst/>
                <a:latin typeface="Times New Roman" panose="02020603050405020304" pitchFamily="18" charset="0"/>
                <a:cs typeface="Times New Roman" panose="02020603050405020304" pitchFamily="18" charset="0"/>
              </a:rPr>
              <a:t>велоcипедами</a:t>
            </a:r>
            <a:r>
              <a:rPr lang="ru-RU" sz="2400" b="0" i="0" dirty="0">
                <a:solidFill>
                  <a:srgbClr val="0070C0"/>
                </a:solidFill>
                <a:effectLst/>
                <a:latin typeface="Times New Roman" panose="02020603050405020304" pitchFamily="18" charset="0"/>
                <a:cs typeface="Times New Roman" panose="02020603050405020304" pitchFamily="18" charset="0"/>
              </a:rPr>
              <a:t> та </a:t>
            </a:r>
            <a:r>
              <a:rPr lang="ru-RU" sz="2400" b="0" i="0" dirty="0" err="1">
                <a:solidFill>
                  <a:srgbClr val="0070C0"/>
                </a:solidFill>
                <a:effectLst/>
                <a:latin typeface="Times New Roman" panose="02020603050405020304" pitchFamily="18" charset="0"/>
                <a:cs typeface="Times New Roman" panose="02020603050405020304" pitchFamily="18" charset="0"/>
              </a:rPr>
              <a:t>скутерами.Також</a:t>
            </a:r>
            <a:r>
              <a:rPr lang="ru-RU" sz="2400" b="0" i="0" dirty="0">
                <a:solidFill>
                  <a:srgbClr val="0070C0"/>
                </a:solidFill>
                <a:effectLst/>
                <a:latin typeface="Times New Roman" panose="02020603050405020304" pitchFamily="18" charset="0"/>
                <a:cs typeface="Times New Roman" panose="02020603050405020304" pitchFamily="18" charset="0"/>
              </a:rPr>
              <a:t> </a:t>
            </a:r>
            <a:r>
              <a:rPr lang="ru-RU" sz="2400" b="0" i="0" dirty="0" err="1">
                <a:solidFill>
                  <a:srgbClr val="0070C0"/>
                </a:solidFill>
                <a:effectLst/>
                <a:latin typeface="Times New Roman" panose="02020603050405020304" pitchFamily="18" charset="0"/>
                <a:cs typeface="Times New Roman" panose="02020603050405020304" pitchFamily="18" charset="0"/>
              </a:rPr>
              <a:t>учні</a:t>
            </a:r>
            <a:r>
              <a:rPr lang="ru-RU" sz="2400" b="0" i="0" dirty="0">
                <a:solidFill>
                  <a:srgbClr val="0070C0"/>
                </a:solidFill>
                <a:effectLst/>
                <a:latin typeface="Times New Roman" panose="02020603050405020304" pitchFamily="18" charset="0"/>
                <a:cs typeface="Times New Roman" panose="02020603050405020304" pitchFamily="18" charset="0"/>
              </a:rPr>
              <a:t> </a:t>
            </a:r>
            <a:r>
              <a:rPr lang="ru-RU" sz="2400" b="0" i="0" dirty="0" err="1">
                <a:solidFill>
                  <a:srgbClr val="0070C0"/>
                </a:solidFill>
                <a:effectLst/>
                <a:latin typeface="Times New Roman" panose="02020603050405020304" pitchFamily="18" charset="0"/>
                <a:cs typeface="Times New Roman" panose="02020603050405020304" pitchFamily="18" charset="0"/>
              </a:rPr>
              <a:t>переглянули</a:t>
            </a:r>
            <a:r>
              <a:rPr lang="ru-RU" sz="2400" b="0" i="0" dirty="0">
                <a:solidFill>
                  <a:srgbClr val="0070C0"/>
                </a:solidFill>
                <a:effectLst/>
                <a:latin typeface="Times New Roman" panose="02020603050405020304" pitchFamily="18" charset="0"/>
                <a:cs typeface="Times New Roman" panose="02020603050405020304" pitchFamily="18" charset="0"/>
              </a:rPr>
              <a:t> </a:t>
            </a:r>
            <a:r>
              <a:rPr lang="ru-RU" sz="2400" b="0" i="0" dirty="0" err="1">
                <a:solidFill>
                  <a:srgbClr val="0070C0"/>
                </a:solidFill>
                <a:effectLst/>
                <a:latin typeface="Times New Roman" panose="02020603050405020304" pitchFamily="18" charset="0"/>
                <a:cs typeface="Times New Roman" panose="02020603050405020304" pitchFamily="18" charset="0"/>
              </a:rPr>
              <a:t>відео</a:t>
            </a:r>
            <a:r>
              <a:rPr lang="ru-RU" sz="2400" b="0" i="0" dirty="0">
                <a:solidFill>
                  <a:srgbClr val="0070C0"/>
                </a:solidFill>
                <a:effectLst/>
                <a:latin typeface="Times New Roman" panose="02020603050405020304" pitchFamily="18" charset="0"/>
                <a:cs typeface="Times New Roman" panose="02020603050405020304" pitchFamily="18" charset="0"/>
              </a:rPr>
              <a:t> , </a:t>
            </a:r>
            <a:r>
              <a:rPr lang="ru-RU" sz="2400" b="0" i="0" dirty="0" err="1">
                <a:solidFill>
                  <a:srgbClr val="0070C0"/>
                </a:solidFill>
                <a:effectLst/>
                <a:latin typeface="Times New Roman" panose="02020603050405020304" pitchFamily="18" charset="0"/>
                <a:cs typeface="Times New Roman" panose="02020603050405020304" pitchFamily="18" charset="0"/>
              </a:rPr>
              <a:t>підготовлене</a:t>
            </a:r>
            <a:r>
              <a:rPr lang="ru-RU" sz="2400" b="0" i="0" dirty="0">
                <a:solidFill>
                  <a:srgbClr val="0070C0"/>
                </a:solidFill>
                <a:effectLst/>
                <a:latin typeface="Times New Roman" panose="02020603050405020304" pitchFamily="18" charset="0"/>
                <a:cs typeface="Times New Roman" panose="02020603050405020304" pitchFamily="18" charset="0"/>
              </a:rPr>
              <a:t> </a:t>
            </a:r>
            <a:r>
              <a:rPr lang="ru-RU" sz="2400" b="0" i="0" dirty="0" err="1">
                <a:solidFill>
                  <a:srgbClr val="0070C0"/>
                </a:solidFill>
                <a:effectLst/>
                <a:latin typeface="Times New Roman" panose="02020603050405020304" pitchFamily="18" charset="0"/>
                <a:cs typeface="Times New Roman" panose="02020603050405020304" pitchFamily="18" charset="0"/>
              </a:rPr>
              <a:t>класним</a:t>
            </a:r>
            <a:r>
              <a:rPr lang="ru-RU" sz="2400" b="0" i="0" dirty="0">
                <a:solidFill>
                  <a:srgbClr val="0070C0"/>
                </a:solidFill>
                <a:effectLst/>
                <a:latin typeface="Times New Roman" panose="02020603050405020304" pitchFamily="18" charset="0"/>
                <a:cs typeface="Times New Roman" panose="02020603050405020304" pitchFamily="18" charset="0"/>
              </a:rPr>
              <a:t> </a:t>
            </a:r>
            <a:r>
              <a:rPr lang="ru-RU" sz="2400" b="0" i="0" dirty="0" err="1">
                <a:solidFill>
                  <a:srgbClr val="0070C0"/>
                </a:solidFill>
                <a:effectLst/>
                <a:latin typeface="Times New Roman" panose="02020603050405020304" pitchFamily="18" charset="0"/>
                <a:cs typeface="Times New Roman" panose="02020603050405020304" pitchFamily="18" charset="0"/>
              </a:rPr>
              <a:t>керівником</a:t>
            </a:r>
            <a:r>
              <a:rPr lang="ru-RU" sz="2400" b="0" i="0" dirty="0">
                <a:solidFill>
                  <a:srgbClr val="0070C0"/>
                </a:solidFill>
                <a:effectLst/>
                <a:latin typeface="Times New Roman" panose="02020603050405020304" pitchFamily="18" charset="0"/>
                <a:cs typeface="Times New Roman" panose="02020603050405020304" pitchFamily="18" charset="0"/>
              </a:rPr>
              <a:t> А.М </a:t>
            </a:r>
            <a:r>
              <a:rPr lang="ru-RU" sz="2400" b="0" i="0" dirty="0" err="1">
                <a:solidFill>
                  <a:srgbClr val="0070C0"/>
                </a:solidFill>
                <a:effectLst/>
                <a:latin typeface="Times New Roman" panose="02020603050405020304" pitchFamily="18" charset="0"/>
                <a:cs typeface="Times New Roman" panose="02020603050405020304" pitchFamily="18" charset="0"/>
              </a:rPr>
              <a:t>Бєловой</a:t>
            </a:r>
            <a:r>
              <a:rPr lang="ru-RU" sz="2400" b="0" i="0" dirty="0">
                <a:solidFill>
                  <a:srgbClr val="0070C0"/>
                </a:solidFill>
                <a:effectLst/>
                <a:latin typeface="Times New Roman" panose="02020603050405020304" pitchFamily="18" charset="0"/>
                <a:cs typeface="Times New Roman" panose="02020603050405020304" pitchFamily="18" charset="0"/>
              </a:rPr>
              <a:t>, та </a:t>
            </a:r>
            <a:r>
              <a:rPr lang="ru-RU" sz="2400" b="0" i="0" dirty="0" err="1">
                <a:solidFill>
                  <a:srgbClr val="0070C0"/>
                </a:solidFill>
                <a:effectLst/>
                <a:latin typeface="Times New Roman" panose="02020603050405020304" pitchFamily="18" charset="0"/>
                <a:cs typeface="Times New Roman" panose="02020603050405020304" pitchFamily="18" charset="0"/>
              </a:rPr>
              <a:t>наголосили</a:t>
            </a:r>
            <a:r>
              <a:rPr lang="ru-RU" sz="2400" b="0" i="0" dirty="0">
                <a:solidFill>
                  <a:srgbClr val="0070C0"/>
                </a:solidFill>
                <a:effectLst/>
                <a:latin typeface="Times New Roman" panose="02020603050405020304" pitchFamily="18" charset="0"/>
                <a:cs typeface="Times New Roman" panose="02020603050405020304" pitchFamily="18" charset="0"/>
              </a:rPr>
              <a:t> на </a:t>
            </a:r>
            <a:r>
              <a:rPr lang="ru-RU" sz="2400" b="0" i="0" dirty="0" err="1">
                <a:solidFill>
                  <a:srgbClr val="0070C0"/>
                </a:solidFill>
                <a:effectLst/>
                <a:latin typeface="Times New Roman" panose="02020603050405020304" pitchFamily="18" charset="0"/>
                <a:cs typeface="Times New Roman" panose="02020603050405020304" pitchFamily="18" charset="0"/>
              </a:rPr>
              <a:t>важливості</a:t>
            </a:r>
            <a:r>
              <a:rPr lang="ru-RU" sz="2400" b="0" i="0" dirty="0">
                <a:solidFill>
                  <a:srgbClr val="0070C0"/>
                </a:solidFill>
                <a:effectLst/>
                <a:latin typeface="Times New Roman" panose="02020603050405020304" pitchFamily="18" charset="0"/>
                <a:cs typeface="Times New Roman" panose="02020603050405020304" pitchFamily="18" charset="0"/>
              </a:rPr>
              <a:t> й </a:t>
            </a:r>
            <a:r>
              <a:rPr lang="ru-RU" sz="2400" b="0" i="0" dirty="0" err="1">
                <a:solidFill>
                  <a:srgbClr val="0070C0"/>
                </a:solidFill>
                <a:effectLst/>
                <a:latin typeface="Times New Roman" panose="02020603050405020304" pitchFamily="18" charset="0"/>
                <a:cs typeface="Times New Roman" panose="02020603050405020304" pitchFamily="18" charset="0"/>
              </a:rPr>
              <a:t>обов’язковості</a:t>
            </a:r>
            <a:r>
              <a:rPr lang="ru-RU" sz="2400" b="0" i="0" dirty="0">
                <a:solidFill>
                  <a:srgbClr val="0070C0"/>
                </a:solidFill>
                <a:effectLst/>
                <a:latin typeface="Times New Roman" panose="02020603050405020304" pitchFamily="18" charset="0"/>
                <a:cs typeface="Times New Roman" panose="02020603050405020304" pitchFamily="18" charset="0"/>
              </a:rPr>
              <a:t> </a:t>
            </a:r>
            <a:r>
              <a:rPr lang="ru-RU" sz="2400" b="0" i="0" dirty="0" err="1">
                <a:solidFill>
                  <a:srgbClr val="0070C0"/>
                </a:solidFill>
                <a:effectLst/>
                <a:latin typeface="Times New Roman" panose="02020603050405020304" pitchFamily="18" charset="0"/>
                <a:cs typeface="Times New Roman" panose="02020603050405020304" pitchFamily="18" charset="0"/>
              </a:rPr>
              <a:t>дотримання</a:t>
            </a:r>
            <a:r>
              <a:rPr lang="ru-RU" sz="2400" b="0" i="0" dirty="0">
                <a:solidFill>
                  <a:srgbClr val="0070C0"/>
                </a:solidFill>
                <a:effectLst/>
                <a:latin typeface="Times New Roman" panose="02020603050405020304" pitchFamily="18" charset="0"/>
                <a:cs typeface="Times New Roman" panose="02020603050405020304" pitchFamily="18" charset="0"/>
              </a:rPr>
              <a:t> правил </a:t>
            </a:r>
            <a:r>
              <a:rPr lang="ru-RU" sz="2400" b="0" i="0" dirty="0" err="1">
                <a:solidFill>
                  <a:srgbClr val="0070C0"/>
                </a:solidFill>
                <a:effectLst/>
                <a:latin typeface="Times New Roman" panose="02020603050405020304" pitchFamily="18" charset="0"/>
                <a:cs typeface="Times New Roman" panose="02020603050405020304" pitchFamily="18" charset="0"/>
              </a:rPr>
              <a:t>дорожнього</a:t>
            </a:r>
            <a:r>
              <a:rPr lang="ru-RU" sz="2400" b="0" i="0" dirty="0">
                <a:solidFill>
                  <a:srgbClr val="0070C0"/>
                </a:solidFill>
                <a:effectLst/>
                <a:latin typeface="Times New Roman" panose="02020603050405020304" pitchFamily="18" charset="0"/>
                <a:cs typeface="Times New Roman" panose="02020603050405020304" pitchFamily="18" charset="0"/>
              </a:rPr>
              <a:t> руху по </a:t>
            </a:r>
            <a:r>
              <a:rPr lang="ru-RU" sz="2400" b="0" i="0" dirty="0" err="1">
                <a:solidFill>
                  <a:srgbClr val="0070C0"/>
                </a:solidFill>
                <a:effectLst/>
                <a:latin typeface="Times New Roman" panose="02020603050405020304" pitchFamily="18" charset="0"/>
                <a:cs typeface="Times New Roman" panose="02020603050405020304" pitchFamily="18" charset="0"/>
              </a:rPr>
              <a:t>дорозі</a:t>
            </a:r>
            <a:r>
              <a:rPr lang="ru-RU" sz="2400" b="0" i="0" dirty="0">
                <a:solidFill>
                  <a:srgbClr val="0070C0"/>
                </a:solidFill>
                <a:effectLst/>
                <a:latin typeface="Times New Roman" panose="02020603050405020304" pitchFamily="18" charset="0"/>
                <a:cs typeface="Times New Roman" panose="02020603050405020304" pitchFamily="18" charset="0"/>
              </a:rPr>
              <a:t> до </a:t>
            </a:r>
            <a:r>
              <a:rPr lang="ru-RU" sz="2400" b="0" i="0" dirty="0" err="1">
                <a:solidFill>
                  <a:srgbClr val="0070C0"/>
                </a:solidFill>
                <a:effectLst/>
                <a:latin typeface="Times New Roman" panose="02020603050405020304" pitchFamily="18" charset="0"/>
                <a:cs typeface="Times New Roman" panose="02020603050405020304" pitchFamily="18" charset="0"/>
              </a:rPr>
              <a:t>школи</a:t>
            </a:r>
            <a:r>
              <a:rPr lang="ru-RU" sz="2400" b="0" i="0" dirty="0">
                <a:solidFill>
                  <a:srgbClr val="0070C0"/>
                </a:solidFill>
                <a:effectLst/>
                <a:latin typeface="Times New Roman" panose="02020603050405020304" pitchFamily="18" charset="0"/>
                <a:cs typeface="Times New Roman" panose="02020603050405020304" pitchFamily="18" charset="0"/>
              </a:rPr>
              <a:t> та </a:t>
            </a:r>
            <a:r>
              <a:rPr lang="ru-RU" sz="2400" b="0" i="0" dirty="0" err="1">
                <a:solidFill>
                  <a:srgbClr val="0070C0"/>
                </a:solidFill>
                <a:effectLst/>
                <a:latin typeface="Times New Roman" panose="02020603050405020304" pitchFamily="18" charset="0"/>
                <a:cs typeface="Times New Roman" panose="02020603050405020304" pitchFamily="18" charset="0"/>
              </a:rPr>
              <a:t>додому</a:t>
            </a:r>
            <a:r>
              <a:rPr lang="ru-RU" sz="2400" b="0" i="0" dirty="0">
                <a:solidFill>
                  <a:srgbClr val="0070C0"/>
                </a:solidFill>
                <a:effectLst/>
                <a:latin typeface="Times New Roman" panose="02020603050405020304" pitchFamily="18" charset="0"/>
                <a:cs typeface="Times New Roman" panose="02020603050405020304" pitchFamily="18" charset="0"/>
              </a:rPr>
              <a:t>.</a:t>
            </a:r>
          </a:p>
          <a:p>
            <a:r>
              <a:rPr lang="ru-RU" sz="2100" dirty="0" err="1">
                <a:solidFill>
                  <a:srgbClr val="FF0000"/>
                </a:solidFill>
                <a:latin typeface="Times New Roman" panose="02020603050405020304" pitchFamily="18" charset="0"/>
                <a:cs typeface="Times New Roman" panose="02020603050405020304" pitchFamily="18" charset="0"/>
              </a:rPr>
              <a:t>Підготувала</a:t>
            </a:r>
            <a:r>
              <a:rPr lang="ru-RU" sz="2100" dirty="0">
                <a:solidFill>
                  <a:srgbClr val="FF0000"/>
                </a:solidFill>
                <a:latin typeface="Times New Roman" panose="02020603050405020304" pitchFamily="18" charset="0"/>
                <a:cs typeface="Times New Roman" panose="02020603050405020304" pitchFamily="18" charset="0"/>
              </a:rPr>
              <a:t> </a:t>
            </a:r>
            <a:r>
              <a:rPr lang="ru-RU" sz="2100" dirty="0" err="1">
                <a:solidFill>
                  <a:srgbClr val="FF0000"/>
                </a:solidFill>
                <a:latin typeface="Times New Roman" panose="02020603050405020304" pitchFamily="18" charset="0"/>
                <a:cs typeface="Times New Roman" panose="02020603050405020304" pitchFamily="18" charset="0"/>
              </a:rPr>
              <a:t>кл.керівник</a:t>
            </a:r>
            <a:r>
              <a:rPr lang="ru-RU" sz="2100" dirty="0">
                <a:solidFill>
                  <a:srgbClr val="FF0000"/>
                </a:solidFill>
                <a:latin typeface="Times New Roman" panose="02020603050405020304" pitchFamily="18" charset="0"/>
                <a:cs typeface="Times New Roman" panose="02020603050405020304" pitchFamily="18" charset="0"/>
              </a:rPr>
              <a:t>: 8-А  </a:t>
            </a:r>
            <a:r>
              <a:rPr lang="ru-RU" sz="2100" dirty="0" err="1">
                <a:solidFill>
                  <a:srgbClr val="FF0000"/>
                </a:solidFill>
                <a:latin typeface="Times New Roman" panose="02020603050405020304" pitchFamily="18" charset="0"/>
                <a:cs typeface="Times New Roman" panose="02020603050405020304" pitchFamily="18" charset="0"/>
              </a:rPr>
              <a:t>класу</a:t>
            </a:r>
            <a:r>
              <a:rPr lang="ru-RU" sz="2100" dirty="0">
                <a:solidFill>
                  <a:srgbClr val="FF0000"/>
                </a:solidFill>
                <a:latin typeface="Times New Roman" panose="02020603050405020304" pitchFamily="18" charset="0"/>
                <a:cs typeface="Times New Roman" panose="02020603050405020304" pitchFamily="18" charset="0"/>
              </a:rPr>
              <a:t> Алла </a:t>
            </a:r>
            <a:r>
              <a:rPr lang="ru-RU" sz="2100" dirty="0" err="1">
                <a:solidFill>
                  <a:srgbClr val="FF0000"/>
                </a:solidFill>
                <a:latin typeface="Times New Roman" panose="02020603050405020304" pitchFamily="18" charset="0"/>
                <a:cs typeface="Times New Roman" panose="02020603050405020304" pitchFamily="18" charset="0"/>
              </a:rPr>
              <a:t>Миколаївна</a:t>
            </a:r>
            <a:r>
              <a:rPr lang="ru-RU" sz="2100" dirty="0">
                <a:solidFill>
                  <a:srgbClr val="FF0000"/>
                </a:solidFill>
                <a:latin typeface="Times New Roman" panose="02020603050405020304" pitchFamily="18" charset="0"/>
                <a:cs typeface="Times New Roman" panose="02020603050405020304" pitchFamily="18" charset="0"/>
              </a:rPr>
              <a:t> </a:t>
            </a:r>
            <a:r>
              <a:rPr lang="ru-RU" sz="2100" dirty="0" err="1">
                <a:solidFill>
                  <a:srgbClr val="FF0000"/>
                </a:solidFill>
                <a:latin typeface="Times New Roman" panose="02020603050405020304" pitchFamily="18" charset="0"/>
                <a:cs typeface="Times New Roman" panose="02020603050405020304" pitchFamily="18" charset="0"/>
              </a:rPr>
              <a:t>Бєлова</a:t>
            </a:r>
            <a:endParaRPr lang="ru-UA" sz="2100" dirty="0">
              <a:solidFill>
                <a:srgbClr val="FF0000"/>
              </a:solidFill>
              <a:latin typeface="Times New Roman" panose="02020603050405020304" pitchFamily="18" charset="0"/>
              <a:cs typeface="Times New Roman" panose="02020603050405020304" pitchFamily="18" charset="0"/>
            </a:endParaRPr>
          </a:p>
        </p:txBody>
      </p:sp>
      <p:pic>
        <p:nvPicPr>
          <p:cNvPr id="3074" name="Picture 2" descr="Будь помітним на дорозі! – Кам'янець-Подільський ліцей № 13">
            <a:extLst>
              <a:ext uri="{FF2B5EF4-FFF2-40B4-BE49-F238E27FC236}">
                <a16:creationId xmlns:a16="http://schemas.microsoft.com/office/drawing/2014/main" id="{FA70E12B-193A-47DF-A6CC-6B60D443513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76256" y="-30007"/>
            <a:ext cx="2143125" cy="2143125"/>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Безпечна дорога додому» – КОМУНАЛЬНИЙ ЗАКЛАД &quot;ХАРКIВСЬКА СПЕЦIАЛЬНА ШКОЛА  №7&quot; ХАРКIВСЬКОЇ ОБЛАСНОЇ РАДИ&quot;">
            <a:extLst>
              <a:ext uri="{FF2B5EF4-FFF2-40B4-BE49-F238E27FC236}">
                <a16:creationId xmlns:a16="http://schemas.microsoft.com/office/drawing/2014/main" id="{D29CE392-D5F5-4FE4-A92B-5C767290AD6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5220" y="118628"/>
            <a:ext cx="3648708" cy="1847850"/>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Всеукраїнський тиждень безпеки дорожнього руху «Безпечна країна» –  Славутський ліцей Хмельницької обласної ради">
            <a:extLst>
              <a:ext uri="{FF2B5EF4-FFF2-40B4-BE49-F238E27FC236}">
                <a16:creationId xmlns:a16="http://schemas.microsoft.com/office/drawing/2014/main" id="{F54B1C4F-0EED-413F-9B6E-DD978A08D54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23928" y="116633"/>
            <a:ext cx="2952328" cy="1849846"/>
          </a:xfrm>
          <a:prstGeom prst="rect">
            <a:avLst/>
          </a:prstGeom>
          <a:noFill/>
          <a:extLst>
            <a:ext uri="{909E8E84-426E-40DD-AFC4-6F175D3DCCD1}">
              <a14:hiddenFill xmlns:a14="http://schemas.microsoft.com/office/drawing/2010/main">
                <a:solidFill>
                  <a:srgbClr val="FFFFFF"/>
                </a:solidFill>
              </a14:hiddenFill>
            </a:ext>
          </a:extLst>
        </p:spPr>
      </p:pic>
      <p:pic>
        <p:nvPicPr>
          <p:cNvPr id="8" name="Рисунок 7">
            <a:extLst>
              <a:ext uri="{FF2B5EF4-FFF2-40B4-BE49-F238E27FC236}">
                <a16:creationId xmlns:a16="http://schemas.microsoft.com/office/drawing/2014/main" id="{F5606996-0FB6-4CDA-B490-78C24C137868}"/>
              </a:ext>
            </a:extLst>
          </p:cNvPr>
          <p:cNvPicPr>
            <a:picLocks noChangeAspect="1"/>
          </p:cNvPicPr>
          <p:nvPr/>
        </p:nvPicPr>
        <p:blipFill rotWithShape="1">
          <a:blip r:embed="rId5">
            <a:extLst>
              <a:ext uri="{28A0092B-C50C-407E-A947-70E740481C1C}">
                <a14:useLocalDpi xmlns:a14="http://schemas.microsoft.com/office/drawing/2010/main" val="0"/>
              </a:ext>
            </a:extLst>
          </a:blip>
          <a:srcRect t="32951" b="14300"/>
          <a:stretch/>
        </p:blipFill>
        <p:spPr>
          <a:xfrm>
            <a:off x="5364088" y="2113117"/>
            <a:ext cx="3648708" cy="4126203"/>
          </a:xfrm>
          <a:prstGeom prst="rect">
            <a:avLst/>
          </a:prstGeom>
        </p:spPr>
      </p:pic>
    </p:spTree>
    <p:extLst>
      <p:ext uri="{BB962C8B-B14F-4D97-AF65-F5344CB8AC3E}">
        <p14:creationId xmlns:p14="http://schemas.microsoft.com/office/powerpoint/2010/main" val="39487502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blipFill>
            <a:blip r:embed="rId2"/>
            <a:tile tx="0" ty="0" sx="100000" sy="100000" flip="none" algn="tl"/>
          </a:blipFill>
        </p:spPr>
        <p:txBody>
          <a:bodyPr>
            <a:normAutofit/>
          </a:bodyPr>
          <a:lstStyle/>
          <a:p>
            <a:r>
              <a:rPr lang="uk-UA" sz="3200" dirty="0">
                <a:solidFill>
                  <a:srgbClr val="00B050"/>
                </a:solidFill>
                <a:effectLst>
                  <a:outerShdw blurRad="38100" dist="38100" dir="2700000" algn="tl">
                    <a:srgbClr val="000000">
                      <a:alpha val="43137"/>
                    </a:srgbClr>
                  </a:outerShdw>
                </a:effectLst>
                <a:latin typeface="Arial Black" pitchFamily="34" charset="0"/>
              </a:rPr>
              <a:t>Перегляд наукового фільму, </a:t>
            </a:r>
            <a:r>
              <a:rPr lang="uk-UA" sz="2000" dirty="0">
                <a:solidFill>
                  <a:srgbClr val="C00000"/>
                </a:solidFill>
                <a:effectLst>
                  <a:outerShdw blurRad="38100" dist="38100" dir="2700000" algn="tl">
                    <a:srgbClr val="000000">
                      <a:alpha val="43137"/>
                    </a:srgbClr>
                  </a:outerShdw>
                </a:effectLst>
                <a:latin typeface="Arial Black" pitchFamily="34" charset="0"/>
              </a:rPr>
              <a:t>«Безпечна дорога додому».</a:t>
            </a:r>
          </a:p>
        </p:txBody>
      </p:sp>
      <p:pic>
        <p:nvPicPr>
          <p:cNvPr id="7" name="Объект 6">
            <a:extLst>
              <a:ext uri="{FF2B5EF4-FFF2-40B4-BE49-F238E27FC236}">
                <a16:creationId xmlns:a16="http://schemas.microsoft.com/office/drawing/2014/main" id="{EBBB181B-E1F7-48E2-B6E7-16FC3E7C068E}"/>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t="22274" b="20450"/>
          <a:stretch/>
        </p:blipFill>
        <p:spPr>
          <a:xfrm>
            <a:off x="251520" y="1628799"/>
            <a:ext cx="3394472" cy="4608513"/>
          </a:xfrm>
        </p:spPr>
      </p:pic>
      <p:pic>
        <p:nvPicPr>
          <p:cNvPr id="2052" name="Picture 4" descr="Національний онлайн-урок &quot;Безпечна дорога додому&quot; (+ відео) - Комунальна  установа Сумська спеціалізована школа І-ІІІ ст. №25, м. Суми Сумської обл.">
            <a:extLst>
              <a:ext uri="{FF2B5EF4-FFF2-40B4-BE49-F238E27FC236}">
                <a16:creationId xmlns:a16="http://schemas.microsoft.com/office/drawing/2014/main" id="{35D2C104-BC4A-4C3C-ACEA-EB020BB3732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51920" y="1556792"/>
            <a:ext cx="5040560" cy="46085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68625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a:p>
        </p:txBody>
      </p:sp>
      <p:sp>
        <p:nvSpPr>
          <p:cNvPr id="3" name="Объект 2"/>
          <p:cNvSpPr>
            <a:spLocks noGrp="1"/>
          </p:cNvSpPr>
          <p:nvPr>
            <p:ph idx="1"/>
          </p:nvPr>
        </p:nvSpPr>
        <p:spPr>
          <a:blipFill>
            <a:blip r:embed="rId2"/>
            <a:tile tx="0" ty="0" sx="100000" sy="100000" flip="none" algn="tl"/>
          </a:blipFill>
          <a:ln>
            <a:solidFill>
              <a:schemeClr val="accent1"/>
            </a:solidFill>
          </a:ln>
        </p:spPr>
        <p:txBody>
          <a:bodyPr>
            <a:normAutofit fontScale="55000" lnSpcReduction="20000"/>
          </a:bodyPr>
          <a:lstStyle/>
          <a:p>
            <a:pPr fontAlgn="base"/>
            <a:r>
              <a:rPr lang="uk-UA" sz="3800" b="1" i="1" dirty="0">
                <a:solidFill>
                  <a:srgbClr val="7030A0"/>
                </a:solidFill>
              </a:rPr>
              <a:t>Головною темою Тижня безпеки дорожнього руху стала безпека учнів на дорозі. З метою поліпшення роботи із запобігання дитячому дорожньо-транспортному травматизму, формуванню навичок безпечної поведінки на вулицях і дорогах, удосконалення і узагальнення знань з безпеки дорожнього руху, правил пішоходів, безпечного поводження під час руху до школи і додому в школі був проведений Єдиний національний урок «Безпечна країна», який сприяв розвитку практичних навичок, поглибленню знань Правил дорожнього руху.</a:t>
            </a:r>
          </a:p>
          <a:p>
            <a:pPr fontAlgn="base"/>
            <a:r>
              <a:rPr lang="uk-UA" sz="3800" b="1" i="1" dirty="0">
                <a:solidFill>
                  <a:srgbClr val="7030A0"/>
                </a:solidFill>
              </a:rPr>
              <a:t>Учні мали можливість якомога більше дізнатися про правила дорожнього руху України, дію світлофора, дорожніх знаків, права та обов’язки пішоходів. Вони зробили для себе висновки, щодо необхідності дотримання правил дорожнього руху, це може зберегти їх життя і здоров’я, а також життя і здоров’я інших учасників дорожнього руху та відвернути інші негативні наслідки.</a:t>
            </a:r>
          </a:p>
          <a:p>
            <a:endParaRPr lang="uk-UA" dirty="0"/>
          </a:p>
        </p:txBody>
      </p:sp>
      <p:pic>
        <p:nvPicPr>
          <p:cNvPr id="7170" name="Picture 2" descr="C:\Users\Алла\Desktop\іва.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174624"/>
            <a:ext cx="8064896" cy="13821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37337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a:p>
        </p:txBody>
      </p:sp>
      <p:sp>
        <p:nvSpPr>
          <p:cNvPr id="3" name="Объект 2"/>
          <p:cNvSpPr>
            <a:spLocks noGrp="1"/>
          </p:cNvSpPr>
          <p:nvPr>
            <p:ph idx="1"/>
          </p:nvPr>
        </p:nvSpPr>
        <p:spPr/>
        <p:txBody>
          <a:bodyPr/>
          <a:lstStyle/>
          <a:p>
            <a:endParaRPr lang="uk-UA" dirty="0"/>
          </a:p>
        </p:txBody>
      </p:sp>
      <p:pic>
        <p:nvPicPr>
          <p:cNvPr id="3074" name="Picture 2" descr="C:\Users\Алла\Desktop\длорп.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238635"/>
            <a:ext cx="8136904" cy="1362075"/>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C:\Users\Алла\Desktop\лорнг.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1476" y="1708149"/>
            <a:ext cx="1800225" cy="2543175"/>
          </a:xfrm>
          <a:prstGeom prst="rect">
            <a:avLst/>
          </a:prstGeom>
          <a:noFill/>
          <a:extLst>
            <a:ext uri="{909E8E84-426E-40DD-AFC4-6F175D3DCCD1}">
              <a14:hiddenFill xmlns:a14="http://schemas.microsoft.com/office/drawing/2010/main">
                <a:solidFill>
                  <a:srgbClr val="FFFFFF"/>
                </a:solidFill>
              </a14:hiddenFill>
            </a:ext>
          </a:extLst>
        </p:spPr>
      </p:pic>
      <p:pic>
        <p:nvPicPr>
          <p:cNvPr id="3077" name="Picture 5" descr="C:\Users\Алла\Desktop\image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67658" y="3991198"/>
            <a:ext cx="2143125" cy="2143125"/>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C:\Users\Алла\Desktop\ролш.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43808" y="1979077"/>
            <a:ext cx="2466975" cy="1847850"/>
          </a:xfrm>
          <a:prstGeom prst="flowChartMagneticTape">
            <a:avLst/>
          </a:prstGeom>
          <a:noFill/>
          <a:extLst>
            <a:ext uri="{909E8E84-426E-40DD-AFC4-6F175D3DCCD1}">
              <a14:hiddenFill xmlns:a14="http://schemas.microsoft.com/office/drawing/2010/main">
                <a:solidFill>
                  <a:srgbClr val="FFFFFF"/>
                </a:solidFill>
              </a14:hiddenFill>
            </a:ext>
          </a:extLst>
        </p:spPr>
      </p:pic>
      <p:pic>
        <p:nvPicPr>
          <p:cNvPr id="3079" name="Picture 7" descr="C:\Users\Алла\Desktop\зшж.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381" y="4138836"/>
            <a:ext cx="2466975" cy="1847850"/>
          </a:xfrm>
          <a:prstGeom prst="plaque">
            <a:avLst/>
          </a:prstGeom>
          <a:noFill/>
          <a:extLst>
            <a:ext uri="{909E8E84-426E-40DD-AFC4-6F175D3DCCD1}">
              <a14:hiddenFill xmlns:a14="http://schemas.microsoft.com/office/drawing/2010/main">
                <a:solidFill>
                  <a:srgbClr val="FFFFFF"/>
                </a:solidFill>
              </a14:hiddenFill>
            </a:ext>
          </a:extLst>
        </p:spPr>
      </p:pic>
      <p:pic>
        <p:nvPicPr>
          <p:cNvPr id="3080" name="Picture 8" descr="C:\Users\Алла\Desktop\Памятка_ДПР.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804552" y="1708149"/>
            <a:ext cx="2799896" cy="42785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11284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dirty="0"/>
          </a:p>
        </p:txBody>
      </p:sp>
      <p:sp>
        <p:nvSpPr>
          <p:cNvPr id="3" name="Объект 2"/>
          <p:cNvSpPr>
            <a:spLocks noGrp="1"/>
          </p:cNvSpPr>
          <p:nvPr>
            <p:ph idx="1"/>
          </p:nvPr>
        </p:nvSpPr>
        <p:sp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100000" t="100000"/>
            </a:path>
            <a:tileRect r="-100000" b="-100000"/>
          </a:gradFill>
        </p:spPr>
        <p:txBody>
          <a:bodyPr>
            <a:normAutofit lnSpcReduction="10000"/>
          </a:bodyPr>
          <a:lstStyle/>
          <a:p>
            <a:r>
              <a:rPr lang="uk-UA" b="1" i="1" dirty="0">
                <a:solidFill>
                  <a:srgbClr val="002060"/>
                </a:solidFill>
              </a:rPr>
              <a:t>Світло що рятує життя…. Одна з найпоширеніших причин ДТП на дорогах в Україні низька видимість пішоходів в темний час доби. Відомо що використання </a:t>
            </a:r>
            <a:r>
              <a:rPr lang="uk-UA" b="1" i="1" dirty="0" err="1">
                <a:solidFill>
                  <a:srgbClr val="002060"/>
                </a:solidFill>
              </a:rPr>
              <a:t>світлоповертальних</a:t>
            </a:r>
            <a:r>
              <a:rPr lang="uk-UA" b="1" i="1" dirty="0">
                <a:solidFill>
                  <a:srgbClr val="002060"/>
                </a:solidFill>
              </a:rPr>
              <a:t> елементів дозволяє знизити травматизм та смертність на дорогах у 6-8 разів. З дальнім світлом фар водій бачитиме пішохода на відстані 300-</a:t>
            </a:r>
            <a:r>
              <a:rPr lang="uk-UA" b="1" i="1" dirty="0"/>
              <a:t> </a:t>
            </a:r>
            <a:r>
              <a:rPr lang="uk-UA" b="1" i="1" dirty="0">
                <a:solidFill>
                  <a:srgbClr val="002060"/>
                </a:solidFill>
              </a:rPr>
              <a:t>400м.</a:t>
            </a:r>
          </a:p>
          <a:p>
            <a:endParaRPr lang="uk-UA" dirty="0"/>
          </a:p>
        </p:txBody>
      </p:sp>
      <p:pic>
        <p:nvPicPr>
          <p:cNvPr id="5122" name="Picture 2" descr="C:\Users\Алла\Desktop\downloa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5" y="0"/>
            <a:ext cx="8280920" cy="15567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33245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dirty="0"/>
          </a:p>
        </p:txBody>
      </p:sp>
      <p:pic>
        <p:nvPicPr>
          <p:cNvPr id="6146" name="Picture 2" descr="C:\Users\Алла\Desktop\II-mistse_Metliushenko-Oleksandra_-My-za-bezpeku-na-dorohakh_1100x732-500x33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3814657"/>
            <a:ext cx="2807196" cy="2523753"/>
          </a:xfrm>
          <a:prstGeom prst="bracketPair">
            <a:avLst/>
          </a:prstGeom>
          <a:noFill/>
          <a:extLst>
            <a:ext uri="{909E8E84-426E-40DD-AFC4-6F175D3DCCD1}">
              <a14:hiddenFill xmlns:a14="http://schemas.microsoft.com/office/drawing/2010/main">
                <a:solidFill>
                  <a:srgbClr val="FFFFFF"/>
                </a:solidFill>
              </a14:hiddenFill>
            </a:ext>
          </a:extLst>
        </p:spPr>
      </p:pic>
      <p:pic>
        <p:nvPicPr>
          <p:cNvPr id="6148" name="Picture 4" descr="C:\Users\Алла\Desktop\image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554904"/>
            <a:ext cx="2263282" cy="2305050"/>
          </a:xfrm>
          <a:prstGeom prst="plaque">
            <a:avLst/>
          </a:prstGeom>
          <a:noFill/>
          <a:extLst>
            <a:ext uri="{909E8E84-426E-40DD-AFC4-6F175D3DCCD1}">
              <a14:hiddenFill xmlns:a14="http://schemas.microsoft.com/office/drawing/2010/main">
                <a:solidFill>
                  <a:srgbClr val="FFFFFF"/>
                </a:solidFill>
              </a14:hiddenFill>
            </a:ext>
          </a:extLst>
        </p:spPr>
      </p:pic>
      <p:pic>
        <p:nvPicPr>
          <p:cNvPr id="6152" name="Picture 8" descr="C:\Users\Алла\Desktop\download.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75627" y="3814657"/>
            <a:ext cx="2807194" cy="2638679"/>
          </a:xfrm>
          <a:prstGeom prst="rect">
            <a:avLst/>
          </a:prstGeom>
          <a:noFill/>
          <a:extLst>
            <a:ext uri="{909E8E84-426E-40DD-AFC4-6F175D3DCCD1}">
              <a14:hiddenFill xmlns:a14="http://schemas.microsoft.com/office/drawing/2010/main">
                <a:solidFill>
                  <a:srgbClr val="FFFFFF"/>
                </a:solidFill>
              </a14:hiddenFill>
            </a:ext>
          </a:extLst>
        </p:spPr>
      </p:pic>
      <p:pic>
        <p:nvPicPr>
          <p:cNvPr id="6153" name="Picture 9" descr="C:\Users\Алла\Desktop\ппк.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82822" y="4188247"/>
            <a:ext cx="2893633" cy="2265089"/>
          </a:xfrm>
          <a:prstGeom prst="rect">
            <a:avLst/>
          </a:prstGeom>
          <a:noFill/>
          <a:extLst>
            <a:ext uri="{909E8E84-426E-40DD-AFC4-6F175D3DCCD1}">
              <a14:hiddenFill xmlns:a14="http://schemas.microsoft.com/office/drawing/2010/main">
                <a:solidFill>
                  <a:srgbClr val="FFFFFF"/>
                </a:solidFill>
              </a14:hiddenFill>
            </a:ext>
          </a:extLst>
        </p:spPr>
      </p:pic>
      <p:pic>
        <p:nvPicPr>
          <p:cNvPr id="6154" name="Picture 10" descr="C:\Users\Алла\Desktop\images.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28184" y="1766781"/>
            <a:ext cx="2448272" cy="2421465"/>
          </a:xfrm>
          <a:prstGeom prst="rect">
            <a:avLst/>
          </a:prstGeom>
          <a:noFill/>
          <a:extLst>
            <a:ext uri="{909E8E84-426E-40DD-AFC4-6F175D3DCCD1}">
              <a14:hiddenFill xmlns:a14="http://schemas.microsoft.com/office/drawing/2010/main">
                <a:solidFill>
                  <a:srgbClr val="FFFFFF"/>
                </a:solidFill>
              </a14:hiddenFill>
            </a:ext>
          </a:extLst>
        </p:spPr>
      </p:pic>
      <p:pic>
        <p:nvPicPr>
          <p:cNvPr id="6156" name="Picture 12" descr="C:\Users\Алла\Desktop\івк.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20891" y="-1"/>
            <a:ext cx="8155565" cy="1509608"/>
          </a:xfrm>
          <a:prstGeom prst="rect">
            <a:avLst/>
          </a:prstGeom>
          <a:noFill/>
          <a:extLst>
            <a:ext uri="{909E8E84-426E-40DD-AFC4-6F175D3DCCD1}">
              <a14:hiddenFill xmlns:a14="http://schemas.microsoft.com/office/drawing/2010/main">
                <a:solidFill>
                  <a:srgbClr val="FFFFFF"/>
                </a:solidFill>
              </a14:hiddenFill>
            </a:ext>
          </a:extLst>
        </p:spPr>
      </p:pic>
      <p:pic>
        <p:nvPicPr>
          <p:cNvPr id="6" name="Объект 5">
            <a:extLst>
              <a:ext uri="{FF2B5EF4-FFF2-40B4-BE49-F238E27FC236}">
                <a16:creationId xmlns:a16="http://schemas.microsoft.com/office/drawing/2014/main" id="{1CA30E76-CA7A-418A-97F1-29159C53804E}"/>
              </a:ext>
            </a:extLst>
          </p:cNvPr>
          <p:cNvPicPr>
            <a:picLocks noGrp="1" noChangeAspect="1"/>
          </p:cNvPicPr>
          <p:nvPr>
            <p:ph idx="1"/>
          </p:nvPr>
        </p:nvPicPr>
        <p:blipFill rotWithShape="1">
          <a:blip r:embed="rId8" cstate="print">
            <a:extLst>
              <a:ext uri="{28A0092B-C50C-407E-A947-70E740481C1C}">
                <a14:useLocalDpi xmlns:a14="http://schemas.microsoft.com/office/drawing/2010/main" val="0"/>
              </a:ext>
            </a:extLst>
          </a:blip>
          <a:srcRect t="16542" b="32529"/>
          <a:stretch/>
        </p:blipFill>
        <p:spPr>
          <a:xfrm>
            <a:off x="2915817" y="1509605"/>
            <a:ext cx="3394472" cy="2305051"/>
          </a:xfrm>
        </p:spPr>
      </p:pic>
    </p:spTree>
    <p:extLst>
      <p:ext uri="{BB962C8B-B14F-4D97-AF65-F5344CB8AC3E}">
        <p14:creationId xmlns:p14="http://schemas.microsoft.com/office/powerpoint/2010/main" val="11218321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a:p>
        </p:txBody>
      </p:sp>
      <p:sp>
        <p:nvSpPr>
          <p:cNvPr id="3" name="Объект 2"/>
          <p:cNvSpPr>
            <a:spLocks noGrp="1"/>
          </p:cNvSpPr>
          <p:nvPr>
            <p:ph idx="1"/>
          </p:nvPr>
        </p:nvSpPr>
        <p:spPr/>
        <p:txBody>
          <a:bodyPr/>
          <a:lstStyle/>
          <a:p>
            <a:endParaRPr lang="uk-UA" dirty="0"/>
          </a:p>
        </p:txBody>
      </p:sp>
      <p:pic>
        <p:nvPicPr>
          <p:cNvPr id="8194" name="Picture 2" descr="C:\Users\Алла\Desktop\мро.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9551" y="1755585"/>
            <a:ext cx="3705544" cy="2630678"/>
          </a:xfrm>
          <a:prstGeom prst="rect">
            <a:avLst/>
          </a:prstGeom>
          <a:noFill/>
          <a:extLst>
            <a:ext uri="{909E8E84-426E-40DD-AFC4-6F175D3DCCD1}">
              <a14:hiddenFill xmlns:a14="http://schemas.microsoft.com/office/drawing/2010/main">
                <a:solidFill>
                  <a:srgbClr val="FFFFFF"/>
                </a:solidFill>
              </a14:hiddenFill>
            </a:ext>
          </a:extLst>
        </p:spPr>
      </p:pic>
      <p:pic>
        <p:nvPicPr>
          <p:cNvPr id="8195" name="Picture 3" descr="C:\Users\Алла\Desktop\image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1" y="4426977"/>
            <a:ext cx="2724150" cy="1676400"/>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C:\Users\Алла\Desktop\щз.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12160" y="4291772"/>
            <a:ext cx="2619375" cy="1743075"/>
          </a:xfrm>
          <a:prstGeom prst="rect">
            <a:avLst/>
          </a:prstGeom>
          <a:noFill/>
          <a:extLst>
            <a:ext uri="{909E8E84-426E-40DD-AFC4-6F175D3DCCD1}">
              <a14:hiddenFill xmlns:a14="http://schemas.microsoft.com/office/drawing/2010/main">
                <a:solidFill>
                  <a:srgbClr val="FFFFFF"/>
                </a:solidFill>
              </a14:hiddenFill>
            </a:ext>
          </a:extLst>
        </p:spPr>
      </p:pic>
      <p:pic>
        <p:nvPicPr>
          <p:cNvPr id="8197" name="Picture 5" descr="C:\Users\Алла\Desktop\ва.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69104" y="1755585"/>
            <a:ext cx="2346994" cy="2143125"/>
          </a:xfrm>
          <a:prstGeom prst="rect">
            <a:avLst/>
          </a:prstGeom>
          <a:noFill/>
          <a:extLst>
            <a:ext uri="{909E8E84-426E-40DD-AFC4-6F175D3DCCD1}">
              <a14:hiddenFill xmlns:a14="http://schemas.microsoft.com/office/drawing/2010/main">
                <a:solidFill>
                  <a:srgbClr val="FFFFFF"/>
                </a:solidFill>
              </a14:hiddenFill>
            </a:ext>
          </a:extLst>
        </p:spPr>
      </p:pic>
      <p:pic>
        <p:nvPicPr>
          <p:cNvPr id="8198" name="Picture 6" descr="C:\Users\Алла\Desktop\пп.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15817" y="3789040"/>
            <a:ext cx="3096344" cy="2245807"/>
          </a:xfrm>
          <a:prstGeom prst="rect">
            <a:avLst/>
          </a:prstGeom>
          <a:noFill/>
          <a:extLst>
            <a:ext uri="{909E8E84-426E-40DD-AFC4-6F175D3DCCD1}">
              <a14:hiddenFill xmlns:a14="http://schemas.microsoft.com/office/drawing/2010/main">
                <a:solidFill>
                  <a:srgbClr val="FFFFFF"/>
                </a:solidFill>
              </a14:hiddenFill>
            </a:ext>
          </a:extLst>
        </p:spPr>
      </p:pic>
      <p:pic>
        <p:nvPicPr>
          <p:cNvPr id="8199" name="Picture 7" descr="C:\Users\Алла\Desktop\images.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9551" y="0"/>
            <a:ext cx="8308006" cy="1514475"/>
          </a:xfrm>
          <a:prstGeom prst="rect">
            <a:avLst/>
          </a:prstGeom>
          <a:noFill/>
          <a:extLst>
            <a:ext uri="{909E8E84-426E-40DD-AFC4-6F175D3DCCD1}">
              <a14:hiddenFill xmlns:a14="http://schemas.microsoft.com/office/drawing/2010/main">
                <a:solidFill>
                  <a:srgbClr val="FFFFFF"/>
                </a:solidFill>
              </a14:hiddenFill>
            </a:ext>
          </a:extLst>
        </p:spPr>
      </p:pic>
      <p:pic>
        <p:nvPicPr>
          <p:cNvPr id="8200" name="Picture 8" descr="C:\Users\Алла\Desktop\0200th9g-e331-1200x630.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319165" y="1397056"/>
            <a:ext cx="3312369" cy="28947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67376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1" name="Picture 5" descr="C:\Users\Алла\Desktop\downloa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720" y="0"/>
            <a:ext cx="2428056" cy="1728193"/>
          </a:xfrm>
          <a:prstGeom prst="rect">
            <a:avLst/>
          </a:prstGeom>
          <a:noFill/>
          <a:extLst>
            <a:ext uri="{909E8E84-426E-40DD-AFC4-6F175D3DCCD1}">
              <a14:hiddenFill xmlns:a14="http://schemas.microsoft.com/office/drawing/2010/main">
                <a:solidFill>
                  <a:srgbClr val="FFFFFF"/>
                </a:solidFill>
              </a14:hiddenFill>
            </a:ext>
          </a:extLst>
        </p:spPr>
      </p:pic>
      <p:pic>
        <p:nvPicPr>
          <p:cNvPr id="4" name="Рисунок 3">
            <a:extLst>
              <a:ext uri="{FF2B5EF4-FFF2-40B4-BE49-F238E27FC236}">
                <a16:creationId xmlns:a16="http://schemas.microsoft.com/office/drawing/2014/main" id="{1EDCD9D4-462F-46E9-A14F-8F5579A51BB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6396" y="1676745"/>
            <a:ext cx="4311588" cy="2400327"/>
          </a:xfrm>
          <a:prstGeom prst="rect">
            <a:avLst/>
          </a:prstGeom>
        </p:spPr>
      </p:pic>
      <p:pic>
        <p:nvPicPr>
          <p:cNvPr id="1026" name="Picture 2" descr="Безпечна дорога додому">
            <a:extLst>
              <a:ext uri="{FF2B5EF4-FFF2-40B4-BE49-F238E27FC236}">
                <a16:creationId xmlns:a16="http://schemas.microsoft.com/office/drawing/2014/main" id="{D119B1DA-12E8-4B3B-8107-56C8B0914C2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55776" y="188639"/>
            <a:ext cx="6336704" cy="1488105"/>
          </a:xfrm>
          <a:prstGeom prst="rect">
            <a:avLst/>
          </a:prstGeom>
          <a:noFill/>
          <a:extLst>
            <a:ext uri="{909E8E84-426E-40DD-AFC4-6F175D3DCCD1}">
              <a14:hiddenFill xmlns:a14="http://schemas.microsoft.com/office/drawing/2010/main">
                <a:solidFill>
                  <a:srgbClr val="FFFFFF"/>
                </a:solidFill>
              </a14:hiddenFill>
            </a:ext>
          </a:extLst>
        </p:spPr>
      </p:pic>
      <p:pic>
        <p:nvPicPr>
          <p:cNvPr id="16" name="Объект 15">
            <a:extLst>
              <a:ext uri="{FF2B5EF4-FFF2-40B4-BE49-F238E27FC236}">
                <a16:creationId xmlns:a16="http://schemas.microsoft.com/office/drawing/2014/main" id="{6B3A7940-95A3-4B22-9F87-C3DEE2A39F50}"/>
              </a:ext>
            </a:extLst>
          </p:cNvPr>
          <p:cNvPicPr>
            <a:picLocks noGrp="1" noChangeAspect="1"/>
          </p:cNvPicPr>
          <p:nvPr>
            <p:ph idx="1"/>
          </p:nvPr>
        </p:nvPicPr>
        <p:blipFill rotWithShape="1">
          <a:blip r:embed="rId5" cstate="print">
            <a:extLst>
              <a:ext uri="{28A0092B-C50C-407E-A947-70E740481C1C}">
                <a14:useLocalDpi xmlns:a14="http://schemas.microsoft.com/office/drawing/2010/main" val="0"/>
              </a:ext>
            </a:extLst>
          </a:blip>
          <a:srcRect t="10178" r="4381" b="16636"/>
          <a:stretch/>
        </p:blipFill>
        <p:spPr>
          <a:xfrm>
            <a:off x="4427984" y="1772816"/>
            <a:ext cx="4599620" cy="2232248"/>
          </a:xfrm>
        </p:spPr>
      </p:pic>
      <p:pic>
        <p:nvPicPr>
          <p:cNvPr id="1030" name="Picture 6" descr="Єдиний національний урок «Безпечна дорога додому» | Лиманська Гімназія">
            <a:extLst>
              <a:ext uri="{FF2B5EF4-FFF2-40B4-BE49-F238E27FC236}">
                <a16:creationId xmlns:a16="http://schemas.microsoft.com/office/drawing/2014/main" id="{9FD74D5C-583F-4294-98FE-4D1F336A64F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7720" y="4077072"/>
            <a:ext cx="4311588" cy="2442856"/>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Єдиний національний урок на тему «Безпечна дорога додому» - 19 Листопада  2023 - Cайт ЗЗСО &quot;Ліцей №11 м Ковеля&quot;">
            <a:extLst>
              <a:ext uri="{FF2B5EF4-FFF2-40B4-BE49-F238E27FC236}">
                <a16:creationId xmlns:a16="http://schemas.microsoft.com/office/drawing/2014/main" id="{1759A78A-AA05-4BC1-814B-18AC2B258A7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427984" y="3989711"/>
            <a:ext cx="4588296" cy="2466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60857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7D9D82C-89B5-4BD3-83B2-B4B3E5FA1669}"/>
              </a:ext>
            </a:extLst>
          </p:cNvPr>
          <p:cNvSpPr>
            <a:spLocks noGrp="1"/>
          </p:cNvSpPr>
          <p:nvPr>
            <p:ph type="title"/>
          </p:nvPr>
        </p:nvSpPr>
        <p:spPr/>
        <p:txBody>
          <a:bodyPr>
            <a:normAutofit fontScale="90000"/>
          </a:bodyPr>
          <a:lstStyle/>
          <a:p>
            <a:r>
              <a:rPr lang="uk-UA" dirty="0">
                <a:solidFill>
                  <a:srgbClr val="00B050"/>
                </a:solidFill>
              </a:rPr>
              <a:t>Дитячі малюнки на тему безпечна дорога додому.</a:t>
            </a:r>
            <a:endParaRPr lang="ru-UA" dirty="0">
              <a:solidFill>
                <a:srgbClr val="00B050"/>
              </a:solidFill>
            </a:endParaRPr>
          </a:p>
        </p:txBody>
      </p:sp>
      <p:pic>
        <p:nvPicPr>
          <p:cNvPr id="5" name="Объект 4">
            <a:extLst>
              <a:ext uri="{FF2B5EF4-FFF2-40B4-BE49-F238E27FC236}">
                <a16:creationId xmlns:a16="http://schemas.microsoft.com/office/drawing/2014/main" id="{C24611E8-B9BB-4CD2-B716-2D07C00E131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176033" y="3942535"/>
            <a:ext cx="2514600" cy="2477112"/>
          </a:xfrm>
        </p:spPr>
      </p:pic>
      <p:pic>
        <p:nvPicPr>
          <p:cNvPr id="7" name="Рисунок 6">
            <a:extLst>
              <a:ext uri="{FF2B5EF4-FFF2-40B4-BE49-F238E27FC236}">
                <a16:creationId xmlns:a16="http://schemas.microsoft.com/office/drawing/2014/main" id="{94DF0D03-BB8B-42B3-918E-9CDD11CC64D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37310" y="3947710"/>
            <a:ext cx="2939578" cy="2477112"/>
          </a:xfrm>
          <a:prstGeom prst="rect">
            <a:avLst/>
          </a:prstGeom>
        </p:spPr>
      </p:pic>
      <p:pic>
        <p:nvPicPr>
          <p:cNvPr id="9" name="Рисунок 8">
            <a:extLst>
              <a:ext uri="{FF2B5EF4-FFF2-40B4-BE49-F238E27FC236}">
                <a16:creationId xmlns:a16="http://schemas.microsoft.com/office/drawing/2014/main" id="{68FAF4E2-A601-46DB-A29E-A8821F5FE9A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3528" y="1417638"/>
            <a:ext cx="2909094" cy="2477112"/>
          </a:xfrm>
          <a:prstGeom prst="rect">
            <a:avLst/>
          </a:prstGeom>
        </p:spPr>
      </p:pic>
      <p:pic>
        <p:nvPicPr>
          <p:cNvPr id="11" name="Рисунок 10">
            <a:extLst>
              <a:ext uri="{FF2B5EF4-FFF2-40B4-BE49-F238E27FC236}">
                <a16:creationId xmlns:a16="http://schemas.microsoft.com/office/drawing/2014/main" id="{97E52130-5EEA-4235-9D72-14CAA50E343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68143" y="1790686"/>
            <a:ext cx="3073095" cy="2104064"/>
          </a:xfrm>
          <a:prstGeom prst="rect">
            <a:avLst/>
          </a:prstGeom>
        </p:spPr>
      </p:pic>
      <p:pic>
        <p:nvPicPr>
          <p:cNvPr id="13" name="Рисунок 12">
            <a:extLst>
              <a:ext uri="{FF2B5EF4-FFF2-40B4-BE49-F238E27FC236}">
                <a16:creationId xmlns:a16="http://schemas.microsoft.com/office/drawing/2014/main" id="{D07BC5FF-DD93-4220-ADAE-86F4EAA6329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23528" y="4020068"/>
            <a:ext cx="2714637" cy="2457713"/>
          </a:xfrm>
          <a:prstGeom prst="rect">
            <a:avLst/>
          </a:prstGeom>
        </p:spPr>
      </p:pic>
      <p:pic>
        <p:nvPicPr>
          <p:cNvPr id="17" name="Рисунок 16">
            <a:extLst>
              <a:ext uri="{FF2B5EF4-FFF2-40B4-BE49-F238E27FC236}">
                <a16:creationId xmlns:a16="http://schemas.microsoft.com/office/drawing/2014/main" id="{DE1CFDA2-5424-40D0-A8E1-499DB278ABD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137310" y="1614566"/>
            <a:ext cx="2730833" cy="2294756"/>
          </a:xfrm>
          <a:prstGeom prst="rect">
            <a:avLst/>
          </a:prstGeom>
        </p:spPr>
      </p:pic>
    </p:spTree>
    <p:extLst>
      <p:ext uri="{BB962C8B-B14F-4D97-AF65-F5344CB8AC3E}">
        <p14:creationId xmlns:p14="http://schemas.microsoft.com/office/powerpoint/2010/main" val="513943801"/>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402</TotalTime>
  <Words>533</Words>
  <Application>Microsoft Office PowerPoint</Application>
  <PresentationFormat>Экран (4:3)</PresentationFormat>
  <Paragraphs>14</Paragraphs>
  <Slides>12</Slides>
  <Notes>0</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12</vt:i4>
      </vt:variant>
    </vt:vector>
  </HeadingPairs>
  <TitlesOfParts>
    <vt:vector size="18" baseType="lpstr">
      <vt:lpstr>Arial</vt:lpstr>
      <vt:lpstr>Arial Black</vt:lpstr>
      <vt:lpstr>Calibri</vt:lpstr>
      <vt:lpstr>Open Sans</vt:lpstr>
      <vt:lpstr>Times New Roman</vt:lpstr>
      <vt:lpstr>Тема Office</vt:lpstr>
      <vt:lpstr> Єдиний національний урок з безпеки дорожнього руху «Безпечна дорога додому» у 8-А класі. </vt:lpstr>
      <vt:lpstr>Перегляд наукового фільму, «Безпечна дорога додому».</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Дитячі малюнки на тему безпечна дорога додому.</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Єдиний національний урок з безпеки дорожнього руху «Безпечна дорога додому» у9-В класі. </dc:title>
  <dc:creator>Алла</dc:creator>
  <cp:lastModifiedBy>perfect</cp:lastModifiedBy>
  <cp:revision>29</cp:revision>
  <dcterms:created xsi:type="dcterms:W3CDTF">2022-11-20T11:11:29Z</dcterms:created>
  <dcterms:modified xsi:type="dcterms:W3CDTF">2025-11-21T13:15:58Z</dcterms:modified>
</cp:coreProperties>
</file>