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1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9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6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8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9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F2D0-08A3-4A8F-B199-EF9644EAB9C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8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56590" y="331305"/>
            <a:ext cx="9488557" cy="4926496"/>
          </a:xfrm>
        </p:spPr>
        <p:txBody>
          <a:bodyPr>
            <a:normAutofit/>
          </a:bodyPr>
          <a:lstStyle/>
          <a:p>
            <a:r>
              <a:rPr lang="uk-UA" sz="4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Гуманне та відповідальне ставлення </a:t>
            </a:r>
          </a:p>
          <a:p>
            <a:r>
              <a:rPr lang="uk-UA" sz="4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тварин</a:t>
            </a:r>
            <a:endParaRPr lang="en-US" sz="4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1E2B8B-8D46-4413-9EF2-88D75A27C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2871"/>
            <a:ext cx="6348620" cy="46045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767B3A-6FA2-41C8-8868-112016192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1" y="2252871"/>
            <a:ext cx="5843380" cy="46045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0CB6DA-4FEE-4E54-801E-74979D4018E1}"/>
              </a:ext>
            </a:extLst>
          </p:cNvPr>
          <p:cNvSpPr txBox="1"/>
          <p:nvPr/>
        </p:nvSpPr>
        <p:spPr>
          <a:xfrm>
            <a:off x="7699512" y="5257801"/>
            <a:ext cx="3458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:вчитель 6-Б класу </a:t>
            </a:r>
          </a:p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Красницька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О.І.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8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4567" y="955964"/>
            <a:ext cx="9709266" cy="339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як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думаєте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принести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пухнастика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додому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по­трібно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прибрати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гострі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сховати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дроти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скатертин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звисають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прибрати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недоступне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миючі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засоби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хімікати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косметику?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Пам’ятайте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зробите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тваринка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граючись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пошкодити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дроти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потягнути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скатертину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навіть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спробувати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смак косметику й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отруїтися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Адже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кошенята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цуценята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поводяться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55AB4D-F982-49C9-B3AD-4AF5C9DB9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78" y="2782957"/>
            <a:ext cx="3485322" cy="40695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DB9BDD-475A-4A86-864F-2997631FE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5" y="4351509"/>
            <a:ext cx="5950225" cy="2469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421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0283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улюбленця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073" y="1321724"/>
            <a:ext cx="10789920" cy="4783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 перший день, коли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принесли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тваринку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додому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розглянути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понюхати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навкруги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робити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різких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одразу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тримати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улюбленця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руках (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виявить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такого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бажання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Адже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 для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невідоме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потрібен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звикнути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Хто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правильно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підіймати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тримати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тваринку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підіймати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дорослу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тваринку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лапи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за холку.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небезпечно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 так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болю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улюбленцю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травмувати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Правильно –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однією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рукою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пухнастика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грудку, а другою –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підтримувати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задні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лапки.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залишаєте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улюбленця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вдома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самого, то перед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переконатися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двері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закриті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варто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почепити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сітки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запобігти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падінню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улюбленця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02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 факти про тварин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" y="1795548"/>
            <a:ext cx="3025111" cy="399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316778" y="1795549"/>
            <a:ext cx="86618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2004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книзі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рекордів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гіннеса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собачка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прізвисько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Данка, породи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чихуахуа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виросла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 см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важить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764 г.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мініатюрна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рекордсменка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з’явилася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Ревуча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Словаччині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чотириногим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дивом заводчик собак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Креветка. 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вражаючої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вихованець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тут же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зв’язався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рекордів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Гіннесса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зафіксувати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той факт,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Данка –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собачка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песику видали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рекордсменом.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слова,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Креветка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розводить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собак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Данка стала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своєрідною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нагородою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песика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апетит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з’їдає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г сухого корму в день, при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крапельки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поправляючись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63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5339" y="1945178"/>
            <a:ext cx="81696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кішок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вважалася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ловля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щурів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мишей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дивного в тому,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знаменитому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мисливцеві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споруджений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Такого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заводу з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віскі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удостоїлася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довгошерста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Таузер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Двадцять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роки вона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виконувала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мишолова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зловила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гризунів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вражаючі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привели до того,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Таузер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занесена в Книгу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рекордів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Гіннесса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винищувачка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щурів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мишей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заводу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поставили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" y="1363288"/>
            <a:ext cx="3867150" cy="5066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762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9" y="306618"/>
            <a:ext cx="5905500" cy="393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964276" y="4259997"/>
            <a:ext cx="107317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Токійського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вокзалу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Сібуя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собаці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прізвисько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Хатіко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Hachiko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давно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стало одним з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найпопулярніших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повз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зупиняються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фотографуються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3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55FAD5-D56B-425D-BA9F-0B3448BDE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7" b="16747"/>
          <a:stretch/>
        </p:blipFill>
        <p:spPr>
          <a:xfrm>
            <a:off x="0" y="0"/>
            <a:ext cx="5047510" cy="320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8E7ABD-E127-4223-860A-14BC9F8C47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" t="5218" r="-869" b="17488"/>
          <a:stretch/>
        </p:blipFill>
        <p:spPr>
          <a:xfrm>
            <a:off x="5155096" y="0"/>
            <a:ext cx="7036904" cy="3844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3B7E23-107D-4F41-9520-42A9554AB4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70" b="13275"/>
          <a:stretch/>
        </p:blipFill>
        <p:spPr>
          <a:xfrm>
            <a:off x="0" y="3207714"/>
            <a:ext cx="5302532" cy="3511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671A71-32EB-4ECE-9A75-4D2C24EB85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3" b="22126"/>
          <a:stretch/>
        </p:blipFill>
        <p:spPr>
          <a:xfrm>
            <a:off x="5302532" y="3709842"/>
            <a:ext cx="6889467" cy="3148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87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9046" y="2867891"/>
            <a:ext cx="7148947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Сьогодні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 з вами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поговоримо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наших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чотирилапих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друзів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собак.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98" y="0"/>
            <a:ext cx="4083131" cy="283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33" y="3654439"/>
            <a:ext cx="3952028" cy="296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548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11433" y="2676698"/>
            <a:ext cx="68247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Підніміть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руки </a:t>
            </a:r>
            <a:r>
              <a:rPr lang="ru-RU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кого є </a:t>
            </a:r>
            <a:r>
              <a:rPr lang="ru-RU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домашні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улюбленці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 у кого </a:t>
            </a:r>
            <a:r>
              <a:rPr lang="ru-RU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вдома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прожива­ють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собаки? </a:t>
            </a:r>
          </a:p>
          <a:p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підніміть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руки </a:t>
            </a:r>
            <a:r>
              <a:rPr lang="ru-RU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кого </a:t>
            </a:r>
            <a:r>
              <a:rPr lang="ru-RU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мешкають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коти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69" y="0"/>
            <a:ext cx="2958897" cy="2958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18" y="4081786"/>
            <a:ext cx="3507279" cy="2630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977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1" y="490451"/>
            <a:ext cx="8096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думаєте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домашніх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котиків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Аме­риці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Китаї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2793"/>
            <a:ext cx="7911389" cy="5137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9FA616-FE4E-41D6-9F75-86140C820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24" y="1828800"/>
            <a:ext cx="4347976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3578" y="1554479"/>
            <a:ext cx="86535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займає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Америка, там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мешкає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76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мільйонів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до­машніх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муркотунів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другому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Китай (53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мільйони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7,5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мільйона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котиків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показником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обігнали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навіть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Японію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всього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7,2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мільйона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пухна­стиків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F02C7B-6C19-43A6-94C2-D647C9E5B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937" y="2027583"/>
            <a:ext cx="3114061" cy="48304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B8F6F4-3244-46A8-8541-02D0A01B7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0320"/>
            <a:ext cx="5168349" cy="228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6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-297"/>
            <a:ext cx="10267604" cy="1115933"/>
          </a:xfrm>
        </p:spPr>
        <p:txBody>
          <a:bodyPr/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улюбленця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A0A5B1-904D-4CFA-BA15-897E36651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636"/>
            <a:ext cx="12192000" cy="574236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C71C06-E093-4A5D-983A-E1D595996978}"/>
              </a:ext>
            </a:extLst>
          </p:cNvPr>
          <p:cNvSpPr/>
          <p:nvPr/>
        </p:nvSpPr>
        <p:spPr>
          <a:xfrm>
            <a:off x="66502" y="1115636"/>
            <a:ext cx="12058996" cy="5073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Насамперед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потрібно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обов’язково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погодити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такий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відповідальний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крок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батьками. 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Поява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улюбленця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будинку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якому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разі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повинна стати 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несподіванкою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дорослих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Спо­чатку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визначитись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хочете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собаку, кота,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хом’яка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папугу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рибок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подумайте про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стать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майбут­нього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улюбленця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хлопчик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дитинча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доросла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тваринка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приділити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питанню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породності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породисті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не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коштують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дорого, але і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догляду за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очима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вухами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шерстю;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спеціально­го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корму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Безпородних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притулку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собаки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вибагливі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міцніше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Обираючи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дізнайтесь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годувати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кормом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натуральною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їжею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пи­тання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7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1891" y="515389"/>
            <a:ext cx="110393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думаєте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фахівців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звернутись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дізнатись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догляду за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тією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іншою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твариною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Ветеринар - </a:t>
            </a:r>
            <a:r>
              <a:rPr lang="ru-RU" sz="2400" b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лікує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не людей, але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щоденно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стикається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задачами,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відмінних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практичного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одна з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небагатьох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спеціальностей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однаково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кінолог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фахівець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собак;</a:t>
            </a: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фелінолог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фахівець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64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90356" y="374073"/>
            <a:ext cx="7772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вважаєте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скільки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повинно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виповнитися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кошенятам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цуценя­там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забрати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Пухнастих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забирати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виповниться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кошенятам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цуценятам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вкрай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мамою,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тяжко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роз­луку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нею.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C062B3-F873-411D-818D-C23A792FD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7" y="4118111"/>
            <a:ext cx="3595865" cy="25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0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695" y="897775"/>
            <a:ext cx="8927869" cy="389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принести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додому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слід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підготувати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 вона буде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відпочивати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лимок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мисочки для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їжі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води;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гребінець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щітку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розчісування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пухнастого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іграш­ки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тваринці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сумно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нашийник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повідок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песика;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кігтеточку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лоточок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наповнювачем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котиків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1DE6FB-BEAF-47DC-9419-D49C9DF02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91" y="3286540"/>
            <a:ext cx="4929808" cy="354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0118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1060</Words>
  <Application>Microsoft Office PowerPoint</Application>
  <PresentationFormat>Широкоэкранный</PresentationFormat>
  <Paragraphs>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Підготовка до появи улюбленця вдома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Поведінка в перші дні появи улюбленця вдома</vt:lpstr>
      <vt:lpstr>Цікаві факти про тварин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доброти</dc:title>
  <dc:creator>Tatiana Davydenko</dc:creator>
  <cp:lastModifiedBy>Олька К</cp:lastModifiedBy>
  <cp:revision>14</cp:revision>
  <dcterms:created xsi:type="dcterms:W3CDTF">2021-10-04T14:10:51Z</dcterms:created>
  <dcterms:modified xsi:type="dcterms:W3CDTF">2023-10-15T09:34:12Z</dcterms:modified>
</cp:coreProperties>
</file>