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57" r:id="rId4"/>
    <p:sldId id="258" r:id="rId5"/>
    <p:sldId id="259" r:id="rId6"/>
    <p:sldId id="262" r:id="rId7"/>
    <p:sldId id="267" r:id="rId8"/>
    <p:sldId id="277" r:id="rId9"/>
    <p:sldId id="278" r:id="rId10"/>
    <p:sldId id="265" r:id="rId11"/>
    <p:sldId id="266" r:id="rId12"/>
    <p:sldId id="268" r:id="rId13"/>
    <p:sldId id="275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43EE8-D4FE-41CF-A900-779E2A352528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B14CA-BE6D-4ADE-98AB-8392D2F6B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8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B14CA-BE6D-4ADE-98AB-8392D2F6B13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4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7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4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0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23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97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7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4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7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9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4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7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C84DA-171D-4B12-9B67-7D1C5DAA4A87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36F6-391D-4256-9DF4-861DC1C9A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288125"/>
            <a:ext cx="103632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11846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8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7563"/>
            <a:ext cx="8168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П –</a:t>
            </a:r>
          </a:p>
          <a:p>
            <a:pPr marL="0" indent="0">
              <a:buNone/>
            </a:pPr>
            <a:r>
              <a:rPr lang="uk-UA" sz="3600" dirty="0"/>
              <a:t>А –</a:t>
            </a:r>
          </a:p>
          <a:p>
            <a:pPr marL="0" indent="0">
              <a:buNone/>
            </a:pPr>
            <a:r>
              <a:rPr lang="uk-UA" sz="3600" dirty="0"/>
              <a:t>Т –</a:t>
            </a:r>
          </a:p>
          <a:p>
            <a:pPr marL="0" indent="0">
              <a:buNone/>
            </a:pPr>
            <a:r>
              <a:rPr lang="uk-UA" sz="3600" dirty="0"/>
              <a:t>Р –</a:t>
            </a:r>
          </a:p>
          <a:p>
            <a:pPr marL="0" indent="0">
              <a:buNone/>
            </a:pPr>
            <a:r>
              <a:rPr lang="uk-UA" sz="3600" dirty="0"/>
              <a:t>І –</a:t>
            </a:r>
          </a:p>
          <a:p>
            <a:pPr marL="0" indent="0">
              <a:buNone/>
            </a:pPr>
            <a:r>
              <a:rPr lang="uk-UA" sz="3600" dirty="0"/>
              <a:t>О – </a:t>
            </a:r>
          </a:p>
          <a:p>
            <a:pPr marL="0" indent="0">
              <a:buNone/>
            </a:pPr>
            <a:r>
              <a:rPr lang="uk-UA" sz="3600" dirty="0"/>
              <a:t>Т – </a:t>
            </a:r>
          </a:p>
        </p:txBody>
      </p:sp>
      <p:pic>
        <p:nvPicPr>
          <p:cNvPr id="8194" name="Picture 2" descr="Результат пошуку зображень за запитом &quot;українець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582" y="737150"/>
            <a:ext cx="2717290" cy="50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7048" y="1188720"/>
            <a:ext cx="566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привітність, працьовитість…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27048" y="1817502"/>
            <a:ext cx="2534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активність…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27048" y="2427515"/>
            <a:ext cx="5687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терплячість, толерантність…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63040" y="3046448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радісний…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487" y="3710201"/>
            <a:ext cx="3132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ініціативність</a:t>
            </a:r>
            <a:r>
              <a:rPr lang="ru-RU" sz="3600" dirty="0"/>
              <a:t>…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27048" y="4285243"/>
            <a:ext cx="660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організованість, обов'язковість…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7048" y="4914025"/>
            <a:ext cx="499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творчість, товариськість.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19176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301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5400" b="1" dirty="0">
                <a:ln/>
                <a:solidFill>
                  <a:schemeClr val="accent4"/>
                </a:solidFill>
              </a:rPr>
              <a:t>Чи знаєш ти свою Україну?</a:t>
            </a:r>
            <a:endParaRPr lang="ru-RU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6984"/>
            <a:ext cx="7162800" cy="5388992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Державна мова України</a:t>
            </a:r>
          </a:p>
          <a:p>
            <a:r>
              <a:rPr lang="uk-UA" dirty="0"/>
              <a:t>Найбільша річка на території України </a:t>
            </a:r>
          </a:p>
          <a:p>
            <a:r>
              <a:rPr lang="uk-UA" dirty="0"/>
              <a:t>Які гори є на території України? </a:t>
            </a:r>
          </a:p>
          <a:p>
            <a:r>
              <a:rPr lang="uk-UA" dirty="0"/>
              <a:t>Основний закон України? </a:t>
            </a:r>
          </a:p>
          <a:p>
            <a:r>
              <a:rPr lang="uk-UA" dirty="0"/>
              <a:t>Найголовніший майдан нашої країни? </a:t>
            </a:r>
          </a:p>
          <a:p>
            <a:r>
              <a:rPr lang="uk-UA" dirty="0"/>
              <a:t>Що святкують українці 28 червня? </a:t>
            </a:r>
          </a:p>
          <a:p>
            <a:r>
              <a:rPr lang="uk-UA" dirty="0"/>
              <a:t>Коли святкують День Незалежності України? </a:t>
            </a:r>
          </a:p>
          <a:p>
            <a:r>
              <a:rPr lang="uk-UA" dirty="0"/>
              <a:t>Кого називають Кобзарем країни? </a:t>
            </a:r>
          </a:p>
          <a:p>
            <a:r>
              <a:rPr lang="uk-UA" dirty="0"/>
              <a:t>Столиця України </a:t>
            </a:r>
          </a:p>
          <a:p>
            <a:r>
              <a:rPr lang="uk-UA" dirty="0"/>
              <a:t>Основні кольори нашого прапору? </a:t>
            </a:r>
          </a:p>
          <a:p>
            <a:r>
              <a:rPr lang="uk-UA" dirty="0"/>
              <a:t>Назвіть державні символи України.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92300" y="1182670"/>
            <a:ext cx="2163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(Українська)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666" y="1654350"/>
            <a:ext cx="18151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(Дніпро)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242" y="2106524"/>
            <a:ext cx="33100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(Кримські, Карпати)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4585" y="2577068"/>
            <a:ext cx="22635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(Конституція)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5328" y="3038724"/>
            <a:ext cx="38999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(Майдан Незалежності)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091" y="3508531"/>
            <a:ext cx="30482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(День Конституції)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3226" y="3978338"/>
            <a:ext cx="19479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(24 серпня)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9091" y="4455427"/>
            <a:ext cx="26454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(Т. Г. Шевченко)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8393" y="4949190"/>
            <a:ext cx="10775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(Київ)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9403" y="5402323"/>
            <a:ext cx="27048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(Синій і жовтий)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9091" y="5866677"/>
            <a:ext cx="46151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(Герб, Гімн, Прапор України)</a:t>
            </a:r>
          </a:p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19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6000" b="1" dirty="0">
                <a:ln/>
                <a:solidFill>
                  <a:schemeClr val="accent4"/>
                </a:solidFill>
              </a:rPr>
              <a:t>«Народ скаже – як зав</a:t>
            </a:r>
            <a:r>
              <a:rPr lang="en-US" sz="6000" b="1" dirty="0">
                <a:ln/>
                <a:solidFill>
                  <a:schemeClr val="accent4"/>
                </a:solidFill>
              </a:rPr>
              <a:t>’</a:t>
            </a:r>
            <a:r>
              <a:rPr lang="uk-UA" sz="6000" b="1" dirty="0" err="1">
                <a:ln/>
                <a:solidFill>
                  <a:schemeClr val="accent4"/>
                </a:solidFill>
              </a:rPr>
              <a:t>яже</a:t>
            </a:r>
            <a:r>
              <a:rPr lang="uk-UA" sz="6000" b="1" dirty="0">
                <a:ln/>
                <a:solidFill>
                  <a:schemeClr val="accent4"/>
                </a:solidFill>
              </a:rPr>
              <a:t>»</a:t>
            </a: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639" y="1735079"/>
            <a:ext cx="4622320" cy="3427862"/>
          </a:xfrm>
        </p:spPr>
        <p:txBody>
          <a:bodyPr>
            <a:noAutofit/>
          </a:bodyPr>
          <a:lstStyle/>
          <a:p>
            <a:r>
              <a:rPr lang="uk-UA" sz="3200" dirty="0"/>
              <a:t>Без верби і калини </a:t>
            </a:r>
            <a:endParaRPr lang="en-US" sz="3200" dirty="0"/>
          </a:p>
          <a:p>
            <a:r>
              <a:rPr lang="uk-UA" sz="3200" dirty="0"/>
              <a:t>За рідний край </a:t>
            </a:r>
            <a:endParaRPr lang="en-US" sz="3200" dirty="0"/>
          </a:p>
          <a:p>
            <a:r>
              <a:rPr lang="uk-UA" sz="3200" dirty="0"/>
              <a:t>Кожному мила </a:t>
            </a:r>
            <a:endParaRPr lang="en-US" sz="3200" dirty="0"/>
          </a:p>
          <a:p>
            <a:r>
              <a:rPr lang="uk-UA" sz="3200" dirty="0"/>
              <a:t>Рідна земля і в жмені </a:t>
            </a:r>
            <a:endParaRPr lang="en-US" sz="3200" dirty="0"/>
          </a:p>
          <a:p>
            <a:r>
              <a:rPr lang="uk-UA" sz="3200" dirty="0"/>
              <a:t>Кожному птаху своє</a:t>
            </a:r>
            <a:r>
              <a:rPr lang="en-US" sz="3200" dirty="0"/>
              <a:t> </a:t>
            </a:r>
          </a:p>
          <a:p>
            <a:r>
              <a:rPr lang="uk-UA" sz="3200" dirty="0"/>
              <a:t>Людина без Вітчизни -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240220" y="2715979"/>
            <a:ext cx="2618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нема України.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220" y="4421063"/>
            <a:ext cx="2573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життя віддай.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40220" y="3841294"/>
            <a:ext cx="255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своя сторона.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0220" y="2214931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мила.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0220" y="3261525"/>
            <a:ext cx="23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гніздо миле.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40220" y="1691711"/>
            <a:ext cx="3772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як соловей без пісні.</a:t>
            </a:r>
          </a:p>
        </p:txBody>
      </p:sp>
    </p:spTree>
    <p:extLst>
      <p:ext uri="{BB962C8B-B14F-4D97-AF65-F5344CB8AC3E}">
        <p14:creationId xmlns:p14="http://schemas.microsoft.com/office/powerpoint/2010/main" val="368341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7409 2.59259E-6 C -0.25195 2.59259E-6 -0.34791 -0.04167 -0.34791 -0.07547 L -0.34791 -0.15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2013 1.48148E-6 C -0.29115 1.48148E-6 -0.40195 -0.0875 -0.40195 -0.1581 L -0.40195 -0.3162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20221 2.22222E-6 C -0.29284 2.22222E-6 -0.40443 -0.04144 -0.40443 -0.07477 L -0.40443 -0.1488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15404 7.40741E-7 C -0.22305 7.40741E-7 -0.30807 0.04699 -0.30807 0.08518 L -0.30807 0.1703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16276 2.96296E-6 C -0.23581 2.96296E-6 -0.32552 0.02754 -0.32552 0.05 L -0.32552 0.1006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1487 -1.85185E-6 C -0.21524 -1.85185E-6 -0.29727 0.11296 -0.29727 0.20486 L -0.29727 0.40996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Україною в серці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Результат пошуку зображень за запитом &quot;з україною в серц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219" y="2285604"/>
            <a:ext cx="6096528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3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езультат пошуку зображень за запитом &quot;фон жовто блакитний&quot;">
            <a:extLst>
              <a:ext uri="{FF2B5EF4-FFF2-40B4-BE49-F238E27FC236}">
                <a16:creationId xmlns:a16="http://schemas.microsoft.com/office/drawing/2014/main" id="{3E910516-04B8-4A76-AD6E-90366EC6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57CCD-C780-44DF-9B9F-2DF09EFA4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3758" b="20711"/>
          <a:stretch/>
        </p:blipFill>
        <p:spPr>
          <a:xfrm>
            <a:off x="6009953" y="0"/>
            <a:ext cx="6182048" cy="3510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C660D-C8CB-431A-AB6E-EDB94D780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 r="3739" b="21587"/>
          <a:stretch/>
        </p:blipFill>
        <p:spPr>
          <a:xfrm>
            <a:off x="0" y="107049"/>
            <a:ext cx="6275094" cy="3510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22E4B1-89B3-4323-B430-4C11B41050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25356"/>
          <a:stretch/>
        </p:blipFill>
        <p:spPr>
          <a:xfrm>
            <a:off x="30168" y="3355673"/>
            <a:ext cx="6135586" cy="35107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69DBD-7F2D-4A66-A77A-C2882AB04D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4"/>
          <a:stretch/>
        </p:blipFill>
        <p:spPr>
          <a:xfrm>
            <a:off x="6187802" y="3461803"/>
            <a:ext cx="5826349" cy="33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Результат пошуку зображень за запитом &quot;з україною в серц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097" y="595252"/>
            <a:ext cx="8199320" cy="1485339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 Україною в серці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7783" y="277050"/>
            <a:ext cx="2963120" cy="30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Результат пошуку зображень за запитом &quot;з україною в серц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1680" y="5638800"/>
            <a:ext cx="396240" cy="375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89157"/>
            <a:ext cx="57740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Девіз уроку: «Вітчизна свята, дорога Україно, для кожного з нас ти у серці єдина»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11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 «Моє слово про Україну»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4660" y="2994025"/>
            <a:ext cx="3662680" cy="1100455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uk-UA" sz="8000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endParaRPr lang="ru-RU" sz="8000" b="1" i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7094" y="2018090"/>
            <a:ext cx="2534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Батьківщина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7730" y="2018091"/>
            <a:ext cx="279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Рідна сторона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7340" y="2031554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Любий край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372" y="3278313"/>
            <a:ext cx="2767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Земля батьків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3343087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Отчий дім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7094" y="4603310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Рідний дім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8233" y="4603310"/>
            <a:ext cx="2275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Отча земля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8876" y="4603310"/>
            <a:ext cx="269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Моя держава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52800" y="2627294"/>
            <a:ext cx="911860" cy="5666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827251" y="4003996"/>
            <a:ext cx="847165" cy="5993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030282" y="2594896"/>
            <a:ext cx="8675" cy="6332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008905" y="4090067"/>
            <a:ext cx="8675" cy="6332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849246" y="2674956"/>
            <a:ext cx="825170" cy="63520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3517584" y="3927862"/>
            <a:ext cx="776354" cy="63712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7849323" y="3657079"/>
            <a:ext cx="864430" cy="198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3399861" y="3560224"/>
            <a:ext cx="874699" cy="1597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устами поетів</a:t>
            </a:r>
            <a:endParaRPr lang="ru-RU" sz="7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 descr="Результат пошуку зображень за запитом &quot;леся українка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867" y="2037280"/>
            <a:ext cx="2628265" cy="38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Результат пошуку зображень за запитом &quot;шевченко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52" y="2055814"/>
            <a:ext cx="2853298" cy="38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ФРАНКО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738" y="2031320"/>
            <a:ext cx="2397843" cy="38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фон жовто блакитн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0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 України</a:t>
            </a:r>
            <a:endParaRPr lang="ru-RU" sz="6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Результат пошуку зображень за запитом &quot;герб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21" y="2345289"/>
            <a:ext cx="2057273" cy="2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Результат пошуку зображень за запитом &quot;прапор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115" y="2542031"/>
            <a:ext cx="4234045" cy="24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02" y="1690688"/>
            <a:ext cx="4479036" cy="4479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216" y="5331225"/>
            <a:ext cx="174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Тризуб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2395" y="5331225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Прапор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Результат пошуку зображень за запитом &quot;фон жовто блакитний&quot;">
            <a:extLst>
              <a:ext uri="{FF2B5EF4-FFF2-40B4-BE49-F238E27FC236}">
                <a16:creationId xmlns:a16="http://schemas.microsoft.com/office/drawing/2014/main" id="{79E00473-69B6-4739-9CC3-B1598D2A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2F8ABA-B37F-4DCD-84CF-633AF401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6" y="0"/>
            <a:ext cx="4847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D17C03-364F-415C-8C67-EDB2CCE0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4B314-66E1-495D-B1F1-3ED7891F52AE}"/>
              </a:ext>
            </a:extLst>
          </p:cNvPr>
          <p:cNvSpPr txBox="1"/>
          <p:nvPr/>
        </p:nvSpPr>
        <p:spPr>
          <a:xfrm>
            <a:off x="781878" y="821635"/>
            <a:ext cx="9872870" cy="5870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До тебе, Україно, наша бездольная мати,</a:t>
            </a:r>
            <a:br>
              <a:rPr lang="ru-RU"/>
            </a:br>
            <a:r>
              <a:rPr lang="ru-RU"/>
              <a:t>Струна моя перша озветься.</a:t>
            </a:r>
            <a:br>
              <a:rPr lang="ru-RU"/>
            </a:br>
            <a:r>
              <a:rPr lang="ru-RU"/>
              <a:t>І буде струна урочисто і тихо лунати,</a:t>
            </a:r>
            <a:br>
              <a:rPr lang="ru-RU"/>
            </a:br>
            <a:r>
              <a:rPr lang="ru-RU"/>
              <a:t>І пісня від серця поллється.</a:t>
            </a:r>
            <a:br>
              <a:rPr lang="ru-RU"/>
            </a:br>
            <a:r>
              <a:rPr lang="ru-RU"/>
              <a:t>По світі широкому буде та пісня літати,</a:t>
            </a:r>
            <a:br>
              <a:rPr lang="ru-RU"/>
            </a:br>
            <a:r>
              <a:rPr lang="ru-RU"/>
              <a:t>А з нею надія кохана</a:t>
            </a:r>
            <a:br>
              <a:rPr lang="ru-RU"/>
            </a:br>
            <a:r>
              <a:rPr lang="ru-RU"/>
              <a:t>Скрізь буде літати, по світі між людьми питати,</a:t>
            </a:r>
            <a:br>
              <a:rPr lang="ru-RU"/>
            </a:br>
            <a:r>
              <a:rPr lang="ru-RU"/>
              <a:t>Де схована доля незнана?</a:t>
            </a:r>
            <a:br>
              <a:rPr lang="ru-RU"/>
            </a:br>
            <a:r>
              <a:rPr lang="ru-RU"/>
              <a:t>І, може, зустрінеться пісня моя самотная</a:t>
            </a:r>
            <a:br>
              <a:rPr lang="ru-RU"/>
            </a:br>
            <a:r>
              <a:rPr lang="ru-RU"/>
              <a:t>У світі з пташками-піснями,</a:t>
            </a:r>
            <a:br>
              <a:rPr lang="ru-RU"/>
            </a:br>
            <a:r>
              <a:rPr lang="ru-RU"/>
              <a:t>То швидко полине тоді тая гучная зграя</a:t>
            </a:r>
            <a:br>
              <a:rPr lang="ru-RU"/>
            </a:br>
            <a:r>
              <a:rPr lang="ru-RU"/>
              <a:t>Далеко шляхами-тернами.</a:t>
            </a:r>
            <a:br>
              <a:rPr lang="ru-RU"/>
            </a:br>
            <a:r>
              <a:rPr lang="ru-RU"/>
              <a:t>Полине за синєє море, полине за гори,</a:t>
            </a:r>
            <a:br>
              <a:rPr lang="ru-RU"/>
            </a:br>
            <a:r>
              <a:rPr lang="ru-RU"/>
              <a:t>Літатиме в чистому полю</a:t>
            </a:r>
            <a:br>
              <a:rPr lang="ru-RU"/>
            </a:br>
            <a:r>
              <a:rPr lang="ru-RU"/>
              <a:t>Здійметься високо-високо в небесні простори</a:t>
            </a:r>
            <a:br>
              <a:rPr lang="ru-RU"/>
            </a:br>
            <a:r>
              <a:rPr lang="ru-RU"/>
              <a:t>І, може, спітка тую долю.</a:t>
            </a:r>
            <a:br>
              <a:rPr lang="ru-RU"/>
            </a:br>
            <a:r>
              <a:rPr lang="ru-RU"/>
              <a:t>І, може, тоді завітає та доля жадана</a:t>
            </a:r>
            <a:br>
              <a:rPr lang="ru-RU"/>
            </a:br>
            <a:r>
              <a:rPr lang="ru-RU"/>
              <a:t>До нашої рідної хати,</a:t>
            </a:r>
            <a:br>
              <a:rPr lang="ru-RU"/>
            </a:br>
            <a:r>
              <a:rPr lang="ru-RU"/>
              <a:t>До тебе, моя ти Україно мила, кохана,</a:t>
            </a:r>
            <a:br>
              <a:rPr lang="ru-RU"/>
            </a:br>
            <a:r>
              <a:rPr lang="ru-RU"/>
              <a:t>Моя безталанная мати!</a:t>
            </a:r>
            <a:br>
              <a:rPr lang="ru-RU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42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DC78CD-8EBB-4F30-8C72-057B09FEA7F4}"/>
              </a:ext>
            </a:extLst>
          </p:cNvPr>
          <p:cNvSpPr/>
          <p:nvPr/>
        </p:nvSpPr>
        <p:spPr>
          <a:xfrm>
            <a:off x="3048000" y="116684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Roboto"/>
              </a:rPr>
              <a:t>Бувають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хвилі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—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серце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мліє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скорбних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мислей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летить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solidFill>
                  <a:srgbClr val="333333"/>
                </a:solidFill>
                <a:latin typeface="Roboto"/>
              </a:rPr>
              <a:t>Мов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чорна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хмара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небо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криє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грім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у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хмарі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гуркотить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поглядом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німої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злоби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solidFill>
                  <a:srgbClr val="333333"/>
                </a:solidFill>
                <a:latin typeface="Roboto"/>
              </a:rPr>
              <a:t>Гляджу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на небо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світ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живий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І жду,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земної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утроби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/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Ось-ось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прорвесь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огонь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страшний</a:t>
            </a:r>
            <a:endParaRPr lang="ru-RU" dirty="0">
              <a:solidFill>
                <a:srgbClr val="333333"/>
              </a:solidFill>
              <a:latin typeface="Roboto"/>
            </a:endParaRP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вмить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спалить всю землю тую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всіма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неправдами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solidFill>
                  <a:srgbClr val="333333"/>
                </a:solidFill>
                <a:latin typeface="Roboto"/>
              </a:rPr>
              <a:t>Перелама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хаос твердую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solidFill>
                  <a:srgbClr val="333333"/>
                </a:solidFill>
                <a:latin typeface="Roboto"/>
              </a:rPr>
              <a:t>Шкарлущу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скріплої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землі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…</a:t>
            </a: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І,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наче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золото в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горнилі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Сей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світ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очиститься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зовсім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>
                <a:solidFill>
                  <a:srgbClr val="333333"/>
                </a:solidFill>
                <a:latin typeface="Roboto"/>
              </a:rPr>
              <a:t>І чиста, в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невечерній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силі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</a:t>
            </a:r>
            <a:br>
              <a:rPr lang="ru-RU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solidFill>
                  <a:srgbClr val="333333"/>
                </a:solidFill>
                <a:latin typeface="Roboto"/>
              </a:rPr>
              <a:t>Засяє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правда й воля в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нім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  <a:endParaRPr lang="ru-RU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829E7-1639-4362-969A-5975B6AB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D3549-6C48-43FD-96B7-7B5D28747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1327A6-055E-443D-957F-FA2BF905AFD8}"/>
              </a:ext>
            </a:extLst>
          </p:cNvPr>
          <p:cNvSpPr/>
          <p:nvPr/>
        </p:nvSpPr>
        <p:spPr>
          <a:xfrm>
            <a:off x="3856382" y="84879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Roboto"/>
              </a:rPr>
              <a:t>Бувають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хвилі</a:t>
            </a:r>
            <a:r>
              <a:rPr lang="ru-RU" dirty="0">
                <a:latin typeface="Roboto"/>
              </a:rPr>
              <a:t> — </a:t>
            </a:r>
            <a:r>
              <a:rPr lang="ru-RU" dirty="0" err="1">
                <a:latin typeface="Roboto"/>
              </a:rPr>
              <a:t>серце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мліє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І </a:t>
            </a:r>
            <a:r>
              <a:rPr lang="ru-RU" dirty="0" err="1">
                <a:latin typeface="Roboto"/>
              </a:rPr>
              <a:t>скорбних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мислей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рій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летить</a:t>
            </a:r>
            <a:r>
              <a:rPr lang="ru-RU" dirty="0">
                <a:latin typeface="Roboto"/>
              </a:rPr>
              <a:t>,</a:t>
            </a:r>
            <a:br>
              <a:rPr lang="ru-RU" dirty="0">
                <a:latin typeface="Roboto"/>
              </a:rPr>
            </a:br>
            <a:r>
              <a:rPr lang="ru-RU" dirty="0" err="1">
                <a:latin typeface="Roboto"/>
              </a:rPr>
              <a:t>Мов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чорна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хмара</a:t>
            </a:r>
            <a:r>
              <a:rPr lang="ru-RU" dirty="0">
                <a:latin typeface="Roboto"/>
              </a:rPr>
              <a:t> небо </a:t>
            </a:r>
            <a:r>
              <a:rPr lang="ru-RU" dirty="0" err="1">
                <a:latin typeface="Roboto"/>
              </a:rPr>
              <a:t>криє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І </a:t>
            </a:r>
            <a:r>
              <a:rPr lang="ru-RU" dirty="0" err="1">
                <a:latin typeface="Roboto"/>
              </a:rPr>
              <a:t>грім</a:t>
            </a:r>
            <a:r>
              <a:rPr lang="ru-RU" dirty="0">
                <a:latin typeface="Roboto"/>
              </a:rPr>
              <a:t> у </a:t>
            </a:r>
            <a:r>
              <a:rPr lang="ru-RU" dirty="0" err="1">
                <a:latin typeface="Roboto"/>
              </a:rPr>
              <a:t>хмарі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гуркотить</a:t>
            </a:r>
            <a:r>
              <a:rPr lang="ru-RU" dirty="0">
                <a:latin typeface="Roboto"/>
              </a:rPr>
              <a:t>.</a:t>
            </a:r>
          </a:p>
          <a:p>
            <a:r>
              <a:rPr lang="ru-RU" dirty="0">
                <a:latin typeface="Roboto"/>
              </a:rPr>
              <a:t>І </a:t>
            </a:r>
            <a:r>
              <a:rPr lang="ru-RU" dirty="0" err="1">
                <a:latin typeface="Roboto"/>
              </a:rPr>
              <a:t>поглядом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німої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злоби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 err="1">
                <a:latin typeface="Roboto"/>
              </a:rPr>
              <a:t>Гляджу</a:t>
            </a:r>
            <a:r>
              <a:rPr lang="ru-RU" dirty="0">
                <a:latin typeface="Roboto"/>
              </a:rPr>
              <a:t> на небо й </a:t>
            </a:r>
            <a:r>
              <a:rPr lang="ru-RU" dirty="0" err="1">
                <a:latin typeface="Roboto"/>
              </a:rPr>
              <a:t>світ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живий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І жду, </a:t>
            </a:r>
            <a:r>
              <a:rPr lang="ru-RU" dirty="0" err="1">
                <a:latin typeface="Roboto"/>
              </a:rPr>
              <a:t>що</a:t>
            </a:r>
            <a:r>
              <a:rPr lang="ru-RU" dirty="0">
                <a:latin typeface="Roboto"/>
              </a:rPr>
              <a:t> з </a:t>
            </a:r>
            <a:r>
              <a:rPr lang="ru-RU" dirty="0" err="1">
                <a:latin typeface="Roboto"/>
              </a:rPr>
              <a:t>земної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утроби</a:t>
            </a:r>
            <a:r>
              <a:rPr lang="ru-RU" dirty="0">
                <a:latin typeface="Roboto"/>
              </a:rPr>
              <a:t/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Ось-ось </a:t>
            </a:r>
            <a:r>
              <a:rPr lang="ru-RU" dirty="0" err="1">
                <a:latin typeface="Roboto"/>
              </a:rPr>
              <a:t>прорвесь</a:t>
            </a:r>
            <a:r>
              <a:rPr lang="ru-RU" dirty="0">
                <a:latin typeface="Roboto"/>
              </a:rPr>
              <a:t> огонь </a:t>
            </a:r>
            <a:r>
              <a:rPr lang="ru-RU" dirty="0" err="1">
                <a:latin typeface="Roboto"/>
              </a:rPr>
              <a:t>страшний</a:t>
            </a:r>
            <a:endParaRPr lang="ru-RU" dirty="0">
              <a:latin typeface="Roboto"/>
            </a:endParaRPr>
          </a:p>
          <a:p>
            <a:r>
              <a:rPr lang="ru-RU" dirty="0">
                <a:latin typeface="Roboto"/>
              </a:rPr>
              <a:t>І </a:t>
            </a:r>
            <a:r>
              <a:rPr lang="ru-RU" dirty="0" err="1">
                <a:latin typeface="Roboto"/>
              </a:rPr>
              <a:t>вмить</a:t>
            </a:r>
            <a:r>
              <a:rPr lang="ru-RU" dirty="0">
                <a:latin typeface="Roboto"/>
              </a:rPr>
              <a:t> спалить всю землю тую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З </a:t>
            </a:r>
            <a:r>
              <a:rPr lang="ru-RU" dirty="0" err="1">
                <a:latin typeface="Roboto"/>
              </a:rPr>
              <a:t>всіма</a:t>
            </a:r>
            <a:r>
              <a:rPr lang="ru-RU" dirty="0">
                <a:latin typeface="Roboto"/>
              </a:rPr>
              <a:t> неправдами </a:t>
            </a:r>
            <a:r>
              <a:rPr lang="ru-RU" dirty="0" err="1">
                <a:latin typeface="Roboto"/>
              </a:rPr>
              <a:t>її</a:t>
            </a:r>
            <a:r>
              <a:rPr lang="ru-RU" dirty="0">
                <a:latin typeface="Roboto"/>
              </a:rPr>
              <a:t>,</a:t>
            </a:r>
            <a:br>
              <a:rPr lang="ru-RU" dirty="0">
                <a:latin typeface="Roboto"/>
              </a:rPr>
            </a:br>
            <a:r>
              <a:rPr lang="ru-RU" dirty="0" err="1">
                <a:latin typeface="Roboto"/>
              </a:rPr>
              <a:t>Перелама</a:t>
            </a:r>
            <a:r>
              <a:rPr lang="ru-RU" dirty="0">
                <a:latin typeface="Roboto"/>
              </a:rPr>
              <a:t> хаос твердую</a:t>
            </a:r>
            <a:br>
              <a:rPr lang="ru-RU" dirty="0">
                <a:latin typeface="Roboto"/>
              </a:rPr>
            </a:br>
            <a:r>
              <a:rPr lang="ru-RU" dirty="0" err="1">
                <a:latin typeface="Roboto"/>
              </a:rPr>
              <a:t>Шкарлущу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скріплої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землі</a:t>
            </a:r>
            <a:r>
              <a:rPr lang="ru-RU" dirty="0">
                <a:latin typeface="Roboto"/>
              </a:rPr>
              <a:t>…</a:t>
            </a:r>
          </a:p>
          <a:p>
            <a:r>
              <a:rPr lang="ru-RU" dirty="0">
                <a:latin typeface="Roboto"/>
              </a:rPr>
              <a:t>І, </a:t>
            </a:r>
            <a:r>
              <a:rPr lang="ru-RU" dirty="0" err="1">
                <a:latin typeface="Roboto"/>
              </a:rPr>
              <a:t>наче</a:t>
            </a:r>
            <a:r>
              <a:rPr lang="ru-RU" dirty="0">
                <a:latin typeface="Roboto"/>
              </a:rPr>
              <a:t> золото в </a:t>
            </a:r>
            <a:r>
              <a:rPr lang="ru-RU" dirty="0" err="1">
                <a:latin typeface="Roboto"/>
              </a:rPr>
              <a:t>горнилі</a:t>
            </a:r>
            <a:r>
              <a:rPr lang="ru-RU" dirty="0">
                <a:latin typeface="Roboto"/>
              </a:rPr>
              <a:t>,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Сей </a:t>
            </a:r>
            <a:r>
              <a:rPr lang="ru-RU" dirty="0" err="1">
                <a:latin typeface="Roboto"/>
              </a:rPr>
              <a:t>світ</a:t>
            </a:r>
            <a:r>
              <a:rPr lang="ru-RU" dirty="0">
                <a:latin typeface="Roboto"/>
              </a:rPr>
              <a:t> очиститься </a:t>
            </a:r>
            <a:r>
              <a:rPr lang="ru-RU" dirty="0" err="1">
                <a:latin typeface="Roboto"/>
              </a:rPr>
              <a:t>зовсім</a:t>
            </a:r>
            <a:r>
              <a:rPr lang="ru-RU" dirty="0">
                <a:latin typeface="Roboto"/>
              </a:rPr>
              <a:t>,</a:t>
            </a:r>
            <a:br>
              <a:rPr lang="ru-RU" dirty="0">
                <a:latin typeface="Roboto"/>
              </a:rPr>
            </a:br>
            <a:r>
              <a:rPr lang="ru-RU" dirty="0">
                <a:latin typeface="Roboto"/>
              </a:rPr>
              <a:t>І чиста, в </a:t>
            </a:r>
            <a:r>
              <a:rPr lang="ru-RU" dirty="0" err="1">
                <a:latin typeface="Roboto"/>
              </a:rPr>
              <a:t>невечерній</a:t>
            </a:r>
            <a:r>
              <a:rPr lang="ru-RU" dirty="0">
                <a:latin typeface="Roboto"/>
              </a:rPr>
              <a:t> </a:t>
            </a:r>
            <a:r>
              <a:rPr lang="ru-RU" dirty="0" err="1">
                <a:latin typeface="Roboto"/>
              </a:rPr>
              <a:t>силі</a:t>
            </a:r>
            <a:r>
              <a:rPr lang="ru-RU" dirty="0">
                <a:latin typeface="Roboto"/>
              </a:rPr>
              <a:t>,</a:t>
            </a:r>
            <a:br>
              <a:rPr lang="ru-RU" dirty="0">
                <a:latin typeface="Roboto"/>
              </a:rPr>
            </a:br>
            <a:r>
              <a:rPr lang="ru-RU" dirty="0" err="1">
                <a:latin typeface="Roboto"/>
              </a:rPr>
              <a:t>Засяє</a:t>
            </a:r>
            <a:r>
              <a:rPr lang="ru-RU" dirty="0">
                <a:latin typeface="Roboto"/>
              </a:rPr>
              <a:t> правда й воля в </a:t>
            </a:r>
            <a:r>
              <a:rPr lang="ru-RU" dirty="0" err="1">
                <a:latin typeface="Roboto"/>
              </a:rPr>
              <a:t>нім</a:t>
            </a:r>
            <a:r>
              <a:rPr lang="ru-RU" dirty="0">
                <a:latin typeface="Roboto"/>
              </a:rPr>
              <a:t>.</a:t>
            </a:r>
            <a:endParaRPr lang="ru-RU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8094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</TotalTime>
  <Words>271</Words>
  <Application>Microsoft Office PowerPoint</Application>
  <PresentationFormat>Широкоэкранный</PresentationFormat>
  <Paragraphs>77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 З Україною в серці</vt:lpstr>
      <vt:lpstr>Девіз уроку: «Вітчизна свята, дорога Україно, для кожного з нас ти у серці єдина»</vt:lpstr>
      <vt:lpstr>Гра «Моє слово про Україну»</vt:lpstr>
      <vt:lpstr>Україна устами поетів</vt:lpstr>
      <vt:lpstr>Символи України</vt:lpstr>
      <vt:lpstr>Презентация PowerPoint</vt:lpstr>
      <vt:lpstr>Презентация PowerPoint</vt:lpstr>
      <vt:lpstr>Презентация PowerPoint</vt:lpstr>
      <vt:lpstr>Чи знаєш ти свою Україну?</vt:lpstr>
      <vt:lpstr>«Народ скаже – як зав’яже»</vt:lpstr>
      <vt:lpstr>З Україною в серці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Вікторія</cp:lastModifiedBy>
  <cp:revision>63</cp:revision>
  <dcterms:created xsi:type="dcterms:W3CDTF">2017-07-26T11:29:00Z</dcterms:created>
  <dcterms:modified xsi:type="dcterms:W3CDTF">2023-09-07T14:46:08Z</dcterms:modified>
</cp:coreProperties>
</file>