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63" r:id="rId5"/>
    <p:sldId id="258" r:id="rId6"/>
    <p:sldId id="259" r:id="rId7"/>
    <p:sldId id="260" r:id="rId8"/>
    <p:sldId id="261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549"/>
    <a:srgbClr val="E7C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CC288-19DE-4E24-A2BD-AD09451BBBA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1E079-B1E9-495D-A643-D00C9A02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5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96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4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4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1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1F73-FF43-4CDE-9C3C-15DE24ADA5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www.agapefororphans.org/images/stories/ukra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8289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061847-2B0F-43B1-9D30-713682EEC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291"/>
            <a:ext cx="9144000" cy="33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3810"/>
            <a:ext cx="9143245" cy="16725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D2EA8A-3EB9-423E-A323-746B2CE09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63" y="2021953"/>
            <a:ext cx="4572000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35EA3F-403B-4F1C-8629-35E91085A8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9" y="-14068"/>
            <a:ext cx="4294278" cy="23564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6A6889-E182-44E9-B5FC-49BD74540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20" y="0"/>
            <a:ext cx="4426613" cy="23931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8B5F3F-7325-4D84-99E4-0244155889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43081"/>
            <a:ext cx="3505200" cy="20111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EE81C5-6998-4E72-B626-00165D531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" y="4843081"/>
            <a:ext cx="4321543" cy="20149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83E0F8D-A575-49A8-99B2-925F39CEA7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539" y="2342417"/>
            <a:ext cx="2590802" cy="2500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6D0974-A49C-4B42-9D08-F329F00752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93138"/>
            <a:ext cx="2209800" cy="24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www.agapefororphans.org/images/stories/ukra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8289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72E298-6ED8-41E0-94DA-1A4021ED38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0001"/>
          <a:stretch/>
        </p:blipFill>
        <p:spPr>
          <a:xfrm>
            <a:off x="275695" y="914400"/>
            <a:ext cx="8592610" cy="48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3810"/>
            <a:ext cx="9143245" cy="16725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799D9F-436A-4D7C-B5AA-44C3C3D64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547"/>
            <a:ext cx="9144000" cy="49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2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3810"/>
            <a:ext cx="9143245" cy="1672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2E5B7B-2079-4524-8025-7B7EA2AFEE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9167"/>
          <a:stretch/>
        </p:blipFill>
        <p:spPr>
          <a:xfrm>
            <a:off x="-31042" y="840105"/>
            <a:ext cx="917428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4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3810"/>
            <a:ext cx="9143245" cy="1672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AF013-0B92-4F25-99E0-14BF2BA5A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3" y="63946"/>
            <a:ext cx="6553200" cy="3365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1AFBCA-083C-42D2-9EF4-BB3ABC861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7024"/>
            <a:ext cx="4666326" cy="25577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525507-B045-42DD-9F6A-00BDAD8624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26" y="3737024"/>
            <a:ext cx="4477674" cy="25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3810"/>
            <a:ext cx="9143245" cy="16725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5A582-9B5E-4131-AF0D-98F8735253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0000"/>
          <a:stretch/>
        </p:blipFill>
        <p:spPr>
          <a:xfrm>
            <a:off x="152400" y="940545"/>
            <a:ext cx="8839200" cy="49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9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3810"/>
            <a:ext cx="9143245" cy="16725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B801C2-DF9A-4718-BB57-44584A840271}"/>
              </a:ext>
            </a:extLst>
          </p:cNvPr>
          <p:cNvSpPr/>
          <p:nvPr/>
        </p:nvSpPr>
        <p:spPr>
          <a:xfrm>
            <a:off x="268752" y="152400"/>
            <a:ext cx="872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соборності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свято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Свято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Соборність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символ. Символ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волю, символ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віри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щасливе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порозуміння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0C2E64-4F54-4E4F-BF6C-AB52BF9483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0000"/>
          <a:stretch/>
        </p:blipFill>
        <p:spPr>
          <a:xfrm>
            <a:off x="0" y="1075730"/>
            <a:ext cx="5105400" cy="28745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F41374-39D1-4A21-A1A5-697EE3EECC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1667"/>
          <a:stretch/>
        </p:blipFill>
        <p:spPr>
          <a:xfrm>
            <a:off x="4163899" y="3942148"/>
            <a:ext cx="4991824" cy="29043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469F4-6FF2-42C1-AA9E-218F832353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0000"/>
          <a:stretch/>
        </p:blipFill>
        <p:spPr>
          <a:xfrm>
            <a:off x="5092171" y="1075730"/>
            <a:ext cx="4051074" cy="28664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C20D54-B89A-4434-99A6-EEB36FE95D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0000"/>
          <a:stretch/>
        </p:blipFill>
        <p:spPr>
          <a:xfrm>
            <a:off x="-19841" y="3972599"/>
            <a:ext cx="4942688" cy="28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8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3810"/>
            <a:ext cx="9143245" cy="16725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3E023B-5B21-4EE4-A104-EAFFE34E0302}"/>
              </a:ext>
            </a:extLst>
          </p:cNvPr>
          <p:cNvSpPr/>
          <p:nvPr/>
        </p:nvSpPr>
        <p:spPr>
          <a:xfrm>
            <a:off x="0" y="4114800"/>
            <a:ext cx="304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Єднайтесь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Єднайсь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ним!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Єднайся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одна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сім’я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РОДИНА! Ми ж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браття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Ми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рідні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 – земляки!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наша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наша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Батьківщина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7D78CA-E18E-41EC-9CDF-65CEED24DA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12499"/>
          <a:stretch/>
        </p:blipFill>
        <p:spPr>
          <a:xfrm>
            <a:off x="0" y="0"/>
            <a:ext cx="6103299" cy="367345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D38FDF-990E-4B5C-A745-D52114807E70}"/>
              </a:ext>
            </a:extLst>
          </p:cNvPr>
          <p:cNvSpPr/>
          <p:nvPr/>
        </p:nvSpPr>
        <p:spPr>
          <a:xfrm>
            <a:off x="6019045" y="566410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Єднайся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Єднайся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Південь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Єднаймось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браття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живий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вкраїнський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Ви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рідні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браття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зіллємось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воєдино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загинуть</a:t>
            </a:r>
            <a:r>
              <a:rPr lang="ru-RU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вороги!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12F4C0-0F13-4B70-86AB-B46BC162FB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0833"/>
          <a:stretch/>
        </p:blipFill>
        <p:spPr>
          <a:xfrm>
            <a:off x="3722425" y="3673459"/>
            <a:ext cx="5412614" cy="31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3810"/>
            <a:ext cx="9143245" cy="16725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234BEB-294E-45E1-8375-E97F8AE8FA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257" r="12500" b="6076"/>
          <a:stretch/>
        </p:blipFill>
        <p:spPr>
          <a:xfrm>
            <a:off x="0" y="17585"/>
            <a:ext cx="4572000" cy="24938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851454-1A54-4AA4-8FF5-336DFFCFE8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4167" r="14166" b="347"/>
          <a:stretch/>
        </p:blipFill>
        <p:spPr>
          <a:xfrm>
            <a:off x="4543850" y="0"/>
            <a:ext cx="4590017" cy="2511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1D3AE4-72BF-4A3F-ABA4-998C52E81A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0833"/>
          <a:stretch/>
        </p:blipFill>
        <p:spPr>
          <a:xfrm>
            <a:off x="0" y="2510231"/>
            <a:ext cx="4533717" cy="26088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C2B201-9DA9-406A-B5E8-5435B1CEBC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0001"/>
          <a:stretch/>
        </p:blipFill>
        <p:spPr>
          <a:xfrm>
            <a:off x="4504408" y="2505249"/>
            <a:ext cx="4583537" cy="26088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97AAD4-AB17-4436-A865-3666C517E4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1667"/>
          <a:stretch/>
        </p:blipFill>
        <p:spPr>
          <a:xfrm>
            <a:off x="0" y="5112314"/>
            <a:ext cx="2971800" cy="17484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58F107-EDF8-4DEC-9B36-7A175AEE86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1667"/>
          <a:stretch/>
        </p:blipFill>
        <p:spPr>
          <a:xfrm>
            <a:off x="2971799" y="5119042"/>
            <a:ext cx="3005191" cy="17484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B9FAB3-86F4-485D-8C31-5A3F064BF2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0000"/>
          <a:stretch/>
        </p:blipFill>
        <p:spPr>
          <a:xfrm>
            <a:off x="5993402" y="5119042"/>
            <a:ext cx="3081695" cy="17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0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158</Words>
  <Application>Microsoft Office PowerPoint</Application>
  <PresentationFormat>Экран (4:3)</PresentationFormat>
  <Paragraphs>19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UKRAINE’S  POWERPOINT</dc:title>
  <dc:creator>pmarkasian</dc:creator>
  <cp:lastModifiedBy>Вікторія</cp:lastModifiedBy>
  <cp:revision>7</cp:revision>
  <dcterms:created xsi:type="dcterms:W3CDTF">2014-05-20T14:53:19Z</dcterms:created>
  <dcterms:modified xsi:type="dcterms:W3CDTF">2024-01-19T17:43:14Z</dcterms:modified>
</cp:coreProperties>
</file>