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3" r:id="rId7"/>
    <p:sldId id="264" r:id="rId8"/>
    <p:sldId id="266" r:id="rId9"/>
    <p:sldId id="267" r:id="rId10"/>
    <p:sldId id="270" r:id="rId11"/>
    <p:sldId id="271" r:id="rId12"/>
    <p:sldId id="274" r:id="rId13"/>
    <p:sldId id="275" r:id="rId14"/>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n w="10160">
                  <a:solidFill>
                    <a:schemeClr val="bg1"/>
                  </a:solidFill>
                  <a:prstDash val="solid"/>
                </a:ln>
                <a:solidFill>
                  <a:schemeClr val="accent1">
                    <a:lumMod val="75000"/>
                  </a:schemeClr>
                </a:solidFill>
                <a:effectLst>
                  <a:outerShdw blurRad="50800" dist="38100" dir="5400000" algn="t" rotWithShape="0">
                    <a:prstClr val="black">
                      <a:alpha val="98000"/>
                    </a:prstClr>
                  </a:outerShdw>
                </a:effectLst>
              </a:defRPr>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F82D71D7-589A-47EA-BD29-BE4D52BAF22E}" type="datetimeFigureOut">
              <a:rPr lang="uk-UA" smtClean="0"/>
              <a:t>08.09.2023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7FE453D-CE54-4309-981A-AD3B4DE4866F}" type="slidenum">
              <a:rPr lang="uk-UA" smtClean="0"/>
              <a:t>‹#›</a:t>
            </a:fld>
            <a:endParaRPr lang="uk-UA"/>
          </a:p>
        </p:txBody>
      </p:sp>
    </p:spTree>
    <p:extLst>
      <p:ext uri="{BB962C8B-B14F-4D97-AF65-F5344CB8AC3E}">
        <p14:creationId xmlns:p14="http://schemas.microsoft.com/office/powerpoint/2010/main" val="41221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82D71D7-589A-47EA-BD29-BE4D52BAF22E}" type="datetimeFigureOut">
              <a:rPr lang="uk-UA" smtClean="0"/>
              <a:t>08.09.2023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7FE453D-CE54-4309-981A-AD3B4DE4866F}" type="slidenum">
              <a:rPr lang="uk-UA" smtClean="0"/>
              <a:t>‹#›</a:t>
            </a:fld>
            <a:endParaRPr lang="uk-UA"/>
          </a:p>
        </p:txBody>
      </p:sp>
    </p:spTree>
    <p:extLst>
      <p:ext uri="{BB962C8B-B14F-4D97-AF65-F5344CB8AC3E}">
        <p14:creationId xmlns:p14="http://schemas.microsoft.com/office/powerpoint/2010/main" val="3596937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82D71D7-589A-47EA-BD29-BE4D52BAF22E}" type="datetimeFigureOut">
              <a:rPr lang="uk-UA" smtClean="0"/>
              <a:t>08.09.2023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7FE453D-CE54-4309-981A-AD3B4DE4866F}" type="slidenum">
              <a:rPr lang="uk-UA" smtClean="0"/>
              <a:t>‹#›</a:t>
            </a:fld>
            <a:endParaRPr lang="uk-UA"/>
          </a:p>
        </p:txBody>
      </p:sp>
    </p:spTree>
    <p:extLst>
      <p:ext uri="{BB962C8B-B14F-4D97-AF65-F5344CB8AC3E}">
        <p14:creationId xmlns:p14="http://schemas.microsoft.com/office/powerpoint/2010/main" val="1646681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82D71D7-589A-47EA-BD29-BE4D52BAF22E}" type="datetimeFigureOut">
              <a:rPr lang="uk-UA" smtClean="0"/>
              <a:t>08.09.2023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7FE453D-CE54-4309-981A-AD3B4DE4866F}" type="slidenum">
              <a:rPr lang="uk-UA" smtClean="0"/>
              <a:t>‹#›</a:t>
            </a:fld>
            <a:endParaRPr lang="uk-UA"/>
          </a:p>
        </p:txBody>
      </p:sp>
    </p:spTree>
    <p:extLst>
      <p:ext uri="{BB962C8B-B14F-4D97-AF65-F5344CB8AC3E}">
        <p14:creationId xmlns:p14="http://schemas.microsoft.com/office/powerpoint/2010/main" val="1307639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82D71D7-589A-47EA-BD29-BE4D52BAF22E}" type="datetimeFigureOut">
              <a:rPr lang="uk-UA" smtClean="0"/>
              <a:t>08.09.2023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7FE453D-CE54-4309-981A-AD3B4DE4866F}" type="slidenum">
              <a:rPr lang="uk-UA" smtClean="0"/>
              <a:t>‹#›</a:t>
            </a:fld>
            <a:endParaRPr lang="uk-UA"/>
          </a:p>
        </p:txBody>
      </p:sp>
    </p:spTree>
    <p:extLst>
      <p:ext uri="{BB962C8B-B14F-4D97-AF65-F5344CB8AC3E}">
        <p14:creationId xmlns:p14="http://schemas.microsoft.com/office/powerpoint/2010/main" val="63334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82D71D7-589A-47EA-BD29-BE4D52BAF22E}" type="datetimeFigureOut">
              <a:rPr lang="uk-UA" smtClean="0"/>
              <a:t>08.09.2023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7FE453D-CE54-4309-981A-AD3B4DE4866F}" type="slidenum">
              <a:rPr lang="uk-UA" smtClean="0"/>
              <a:t>‹#›</a:t>
            </a:fld>
            <a:endParaRPr lang="uk-UA"/>
          </a:p>
        </p:txBody>
      </p:sp>
    </p:spTree>
    <p:extLst>
      <p:ext uri="{BB962C8B-B14F-4D97-AF65-F5344CB8AC3E}">
        <p14:creationId xmlns:p14="http://schemas.microsoft.com/office/powerpoint/2010/main" val="2005809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1"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82D71D7-589A-47EA-BD29-BE4D52BAF22E}" type="datetimeFigureOut">
              <a:rPr lang="uk-UA" smtClean="0"/>
              <a:t>08.09.2023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D7FE453D-CE54-4309-981A-AD3B4DE4866F}" type="slidenum">
              <a:rPr lang="uk-UA" smtClean="0"/>
              <a:t>‹#›</a:t>
            </a:fld>
            <a:endParaRPr lang="uk-UA"/>
          </a:p>
        </p:txBody>
      </p:sp>
    </p:spTree>
    <p:extLst>
      <p:ext uri="{BB962C8B-B14F-4D97-AF65-F5344CB8AC3E}">
        <p14:creationId xmlns:p14="http://schemas.microsoft.com/office/powerpoint/2010/main" val="3381407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82D71D7-589A-47EA-BD29-BE4D52BAF22E}" type="datetimeFigureOut">
              <a:rPr lang="uk-UA" smtClean="0"/>
              <a:t>08.09.2023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7FE453D-CE54-4309-981A-AD3B4DE4866F}" type="slidenum">
              <a:rPr lang="uk-UA" smtClean="0"/>
              <a:t>‹#›</a:t>
            </a:fld>
            <a:endParaRPr lang="uk-UA"/>
          </a:p>
        </p:txBody>
      </p:sp>
    </p:spTree>
    <p:extLst>
      <p:ext uri="{BB962C8B-B14F-4D97-AF65-F5344CB8AC3E}">
        <p14:creationId xmlns:p14="http://schemas.microsoft.com/office/powerpoint/2010/main" val="349801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2D71D7-589A-47EA-BD29-BE4D52BAF22E}" type="datetimeFigureOut">
              <a:rPr lang="uk-UA" smtClean="0"/>
              <a:t>08.09.2023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D7FE453D-CE54-4309-981A-AD3B4DE4866F}" type="slidenum">
              <a:rPr lang="uk-UA" smtClean="0"/>
              <a:t>‹#›</a:t>
            </a:fld>
            <a:endParaRPr lang="uk-UA"/>
          </a:p>
        </p:txBody>
      </p:sp>
    </p:spTree>
    <p:extLst>
      <p:ext uri="{BB962C8B-B14F-4D97-AF65-F5344CB8AC3E}">
        <p14:creationId xmlns:p14="http://schemas.microsoft.com/office/powerpoint/2010/main" val="996526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82D71D7-589A-47EA-BD29-BE4D52BAF22E}" type="datetimeFigureOut">
              <a:rPr lang="uk-UA" smtClean="0"/>
              <a:t>08.09.2023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7FE453D-CE54-4309-981A-AD3B4DE4866F}" type="slidenum">
              <a:rPr lang="uk-UA" smtClean="0"/>
              <a:t>‹#›</a:t>
            </a:fld>
            <a:endParaRPr lang="uk-UA"/>
          </a:p>
        </p:txBody>
      </p:sp>
    </p:spTree>
    <p:extLst>
      <p:ext uri="{BB962C8B-B14F-4D97-AF65-F5344CB8AC3E}">
        <p14:creationId xmlns:p14="http://schemas.microsoft.com/office/powerpoint/2010/main" val="2319647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82D71D7-589A-47EA-BD29-BE4D52BAF22E}" type="datetimeFigureOut">
              <a:rPr lang="uk-UA" smtClean="0"/>
              <a:t>08.09.2023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7FE453D-CE54-4309-981A-AD3B4DE4866F}" type="slidenum">
              <a:rPr lang="uk-UA" smtClean="0"/>
              <a:t>‹#›</a:t>
            </a:fld>
            <a:endParaRPr lang="uk-UA"/>
          </a:p>
        </p:txBody>
      </p:sp>
    </p:spTree>
    <p:extLst>
      <p:ext uri="{BB962C8B-B14F-4D97-AF65-F5344CB8AC3E}">
        <p14:creationId xmlns:p14="http://schemas.microsoft.com/office/powerpoint/2010/main" val="3384802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D71D7-589A-47EA-BD29-BE4D52BAF22E}" type="datetimeFigureOut">
              <a:rPr lang="uk-UA" smtClean="0"/>
              <a:t>08.09.2023</a:t>
            </a:fld>
            <a:endParaRPr lang="uk-UA"/>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FE453D-CE54-4309-981A-AD3B4DE4866F}" type="slidenum">
              <a:rPr lang="uk-UA" smtClean="0"/>
              <a:t>‹#›</a:t>
            </a:fld>
            <a:endParaRPr lang="uk-UA"/>
          </a:p>
        </p:txBody>
      </p:sp>
    </p:spTree>
    <p:extLst>
      <p:ext uri="{BB962C8B-B14F-4D97-AF65-F5344CB8AC3E}">
        <p14:creationId xmlns:p14="http://schemas.microsoft.com/office/powerpoint/2010/main" val="1490093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cap="none" spc="0">
          <a:ln w="10160">
            <a:solidFill>
              <a:srgbClr val="FFC000"/>
            </a:solidFill>
            <a:prstDash val="solid"/>
          </a:ln>
          <a:solidFill>
            <a:srgbClr val="FFC000"/>
          </a:solidFill>
          <a:effectLst>
            <a:outerShdw blurRad="38100" dist="38100" dir="10800000" algn="r" rotWithShape="0">
              <a:srgbClr val="A02C69">
                <a:alpha val="96000"/>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2864631A-6957-4389-8D48-2FD7592471A9}"/>
              </a:ext>
            </a:extLst>
          </p:cNvPr>
          <p:cNvSpPr/>
          <p:nvPr/>
        </p:nvSpPr>
        <p:spPr>
          <a:xfrm>
            <a:off x="299258" y="5114698"/>
            <a:ext cx="7326301" cy="923330"/>
          </a:xfrm>
          <a:prstGeom prst="rect">
            <a:avLst/>
          </a:prstGeom>
        </p:spPr>
        <p:txBody>
          <a:bodyPr wrap="none">
            <a:spAutoFit/>
          </a:bodyPr>
          <a:lstStyle/>
          <a:p>
            <a:pPr algn="ctr"/>
            <a:r>
              <a:rPr lang="ru-RU" sz="5400" b="1" dirty="0" err="1">
                <a:ln w="9525">
                  <a:solidFill>
                    <a:sysClr val="windowText" lastClr="000000"/>
                  </a:solidFill>
                  <a:prstDash val="solid"/>
                </a:ln>
                <a:latin typeface="Times New Roman" panose="02020603050405020304" pitchFamily="18" charset="0"/>
                <a:cs typeface="Times New Roman" panose="02020603050405020304" pitchFamily="18" charset="0"/>
              </a:rPr>
              <a:t>Україна</a:t>
            </a:r>
            <a:r>
              <a:rPr lang="ru-RU" sz="5400" b="1" dirty="0">
                <a:ln w="9525">
                  <a:solidFill>
                    <a:sysClr val="windowText" lastClr="000000"/>
                  </a:solidFill>
                  <a:prstDash val="solid"/>
                </a:ln>
                <a:latin typeface="Times New Roman" panose="02020603050405020304" pitchFamily="18" charset="0"/>
                <a:cs typeface="Times New Roman" panose="02020603050405020304" pitchFamily="18" charset="0"/>
              </a:rPr>
              <a:t> у </a:t>
            </a:r>
            <a:r>
              <a:rPr lang="ru-RU" sz="5400" b="1" dirty="0" err="1">
                <a:ln w="9525">
                  <a:solidFill>
                    <a:sysClr val="windowText" lastClr="000000"/>
                  </a:solidFill>
                  <a:prstDash val="solid"/>
                </a:ln>
                <a:latin typeface="Times New Roman" panose="02020603050405020304" pitchFamily="18" charset="0"/>
                <a:cs typeface="Times New Roman" panose="02020603050405020304" pitchFamily="18" charset="0"/>
              </a:rPr>
              <a:t>моєму</a:t>
            </a:r>
            <a:r>
              <a:rPr lang="ru-RU" sz="5400" b="1" dirty="0">
                <a:ln w="9525">
                  <a:solidFill>
                    <a:sysClr val="windowText" lastClr="000000"/>
                  </a:solidFill>
                  <a:prstDash val="solid"/>
                </a:ln>
                <a:latin typeface="Times New Roman" panose="02020603050405020304" pitchFamily="18" charset="0"/>
                <a:cs typeface="Times New Roman" panose="02020603050405020304" pitchFamily="18" charset="0"/>
              </a:rPr>
              <a:t> </a:t>
            </a:r>
            <a:r>
              <a:rPr lang="ru-RU" sz="5400" b="1" dirty="0" err="1">
                <a:ln w="9525">
                  <a:solidFill>
                    <a:sysClr val="windowText" lastClr="000000"/>
                  </a:solidFill>
                  <a:prstDash val="solid"/>
                </a:ln>
                <a:latin typeface="Times New Roman" panose="02020603050405020304" pitchFamily="18" charset="0"/>
                <a:cs typeface="Times New Roman" panose="02020603050405020304" pitchFamily="18" charset="0"/>
              </a:rPr>
              <a:t>серці</a:t>
            </a:r>
            <a:r>
              <a:rPr lang="ru-RU" sz="5400" b="1" dirty="0">
                <a:ln w="9525">
                  <a:solidFill>
                    <a:sysClr val="windowText" lastClr="000000"/>
                  </a:solidFill>
                  <a:prstDash val="solid"/>
                </a:ln>
                <a:latin typeface="Times New Roman" panose="02020603050405020304" pitchFamily="18" charset="0"/>
                <a:cs typeface="Times New Roman" panose="02020603050405020304" pitchFamily="18" charset="0"/>
              </a:rPr>
              <a:t>!</a:t>
            </a:r>
            <a:endParaRPr lang="uk-UA" sz="5400" b="1" dirty="0">
              <a:ln w="9525">
                <a:solidFill>
                  <a:sysClr val="windowText" lastClr="000000"/>
                </a:solidFill>
                <a:prstDash val="solid"/>
              </a:ln>
              <a:latin typeface="Times New Roman" panose="02020603050405020304" pitchFamily="18" charset="0"/>
              <a:cs typeface="Times New Roman" panose="02020603050405020304" pitchFamily="18" charset="0"/>
            </a:endParaRPr>
          </a:p>
        </p:txBody>
      </p:sp>
      <p:pic>
        <p:nvPicPr>
          <p:cNvPr id="6" name="Picture 2" descr="Украина в международных рейтингах: где наше место - Новости на KP.UA">
            <a:extLst>
              <a:ext uri="{FF2B5EF4-FFF2-40B4-BE49-F238E27FC236}">
                <a16:creationId xmlns:a16="http://schemas.microsoft.com/office/drawing/2014/main" id="{597CAF3E-3624-433C-9682-9CC6C413B9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035" y="542843"/>
            <a:ext cx="6630734" cy="4453478"/>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26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B373D44-FABA-43A3-917F-EB34934D4A60}"/>
              </a:ext>
            </a:extLst>
          </p:cNvPr>
          <p:cNvSpPr/>
          <p:nvPr/>
        </p:nvSpPr>
        <p:spPr>
          <a:xfrm>
            <a:off x="3951230" y="487280"/>
            <a:ext cx="5924379" cy="830997"/>
          </a:xfrm>
          <a:prstGeom prst="rect">
            <a:avLst/>
          </a:prstGeom>
        </p:spPr>
        <p:txBody>
          <a:bodyPr wrap="none">
            <a:spAutoFit/>
          </a:bodyPr>
          <a:lstStyle/>
          <a:p>
            <a:pPr algn="ctr"/>
            <a:r>
              <a:rPr lang="uk-UA" sz="4800" b="1" i="1" dirty="0">
                <a:ln w="12700">
                  <a:solidFill>
                    <a:schemeClr val="accent1"/>
                  </a:solidFill>
                  <a:prstDash val="solid"/>
                </a:ln>
                <a:pattFill prst="pct50">
                  <a:fgClr>
                    <a:schemeClr val="accent1"/>
                  </a:fgClr>
                  <a:bgClr>
                    <a:schemeClr val="accent1">
                      <a:lumMod val="20000"/>
                      <a:lumOff val="80000"/>
                    </a:schemeClr>
                  </a:bgClr>
                </a:pattFill>
                <a:latin typeface="Times New Roman" panose="02020603050405020304" pitchFamily="18" charset="0"/>
                <a:cs typeface="Times New Roman" panose="02020603050405020304" pitchFamily="18" charset="0"/>
              </a:rPr>
              <a:t>Практичне завдання</a:t>
            </a:r>
          </a:p>
        </p:txBody>
      </p:sp>
      <p:pic>
        <p:nvPicPr>
          <p:cNvPr id="3" name="Рисунок 2">
            <a:extLst>
              <a:ext uri="{FF2B5EF4-FFF2-40B4-BE49-F238E27FC236}">
                <a16:creationId xmlns:a16="http://schemas.microsoft.com/office/drawing/2014/main" id="{E5C2DD55-7ED0-49F4-859D-6FB37B92DAE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208" b="91290" l="5476" r="94762">
                        <a14:foregroundMark x1="17619" y1="13400" x2="23690" y2="8375"/>
                        <a14:foregroundMark x1="23690" y1="8375" x2="30000" y2="9045"/>
                        <a14:foregroundMark x1="9048" y1="49916" x2="9048" y2="49916"/>
                        <a14:foregroundMark x1="6190" y1="49916" x2="5714" y2="49916"/>
                        <a14:foregroundMark x1="23690" y1="33166" x2="23690" y2="33166"/>
                        <a14:foregroundMark x1="23929" y1="31826" x2="26310" y2="31658"/>
                        <a14:foregroundMark x1="40833" y1="19933" x2="47262" y2="41206"/>
                        <a14:foregroundMark x1="47262" y1="41206" x2="51905" y2="34338"/>
                        <a14:foregroundMark x1="51905" y1="34338" x2="51548" y2="16080"/>
                        <a14:foregroundMark x1="51548" y1="16080" x2="55119" y2="24288"/>
                        <a14:foregroundMark x1="55119" y1="24288" x2="57143" y2="44724"/>
                        <a14:foregroundMark x1="57143" y1="44724" x2="50952" y2="61139"/>
                        <a14:foregroundMark x1="50952" y1="61139" x2="47857" y2="87772"/>
                        <a14:foregroundMark x1="47857" y1="87772" x2="54524" y2="61474"/>
                        <a14:foregroundMark x1="54524" y1="61474" x2="57857" y2="70184"/>
                        <a14:foregroundMark x1="57857" y1="70184" x2="62500" y2="74204"/>
                        <a14:foregroundMark x1="52857" y1="33333" x2="52857" y2="33333"/>
                        <a14:foregroundMark x1="66786" y1="34506" x2="71548" y2="28141"/>
                        <a14:foregroundMark x1="71548" y1="28141" x2="76905" y2="33333"/>
                        <a14:foregroundMark x1="76905" y1="33333" x2="83690" y2="31156"/>
                        <a14:foregroundMark x1="83690" y1="31156" x2="88929" y2="35511"/>
                        <a14:foregroundMark x1="88929" y1="35511" x2="83810" y2="41541"/>
                        <a14:foregroundMark x1="83810" y1="41541" x2="77500" y2="44054"/>
                        <a14:foregroundMark x1="77500" y1="44054" x2="76429" y2="52596"/>
                        <a14:foregroundMark x1="76429" y1="52596" x2="80357" y2="59464"/>
                        <a14:foregroundMark x1="80357" y1="59464" x2="75476" y2="69179"/>
                        <a14:foregroundMark x1="75476" y1="69179" x2="72143" y2="61307"/>
                        <a14:foregroundMark x1="72143" y1="61307" x2="66071" y2="57454"/>
                        <a14:foregroundMark x1="66071" y1="57454" x2="73810" y2="55779"/>
                        <a14:foregroundMark x1="73810" y1="55779" x2="89643" y2="58459"/>
                        <a14:foregroundMark x1="89643" y1="58459" x2="83690" y2="61977"/>
                        <a14:foregroundMark x1="83690" y1="61977" x2="78810" y2="69347"/>
                        <a14:foregroundMark x1="78810" y1="69347" x2="80238" y2="79062"/>
                        <a14:foregroundMark x1="80238" y1="79062" x2="74881" y2="83417"/>
                        <a14:foregroundMark x1="74881" y1="83417" x2="73810" y2="73869"/>
                        <a14:foregroundMark x1="73810" y1="73869" x2="78810" y2="69179"/>
                        <a14:foregroundMark x1="78810" y1="69179" x2="83929" y2="85092"/>
                        <a14:foregroundMark x1="83929" y1="85092" x2="84286" y2="88107"/>
                        <a14:foregroundMark x1="78452" y1="46901" x2="78452" y2="46901"/>
                        <a14:foregroundMark x1="73214" y1="62144" x2="75119" y2="71022"/>
                        <a14:foregroundMark x1="75119" y1="71022" x2="80952" y2="65829"/>
                        <a14:foregroundMark x1="80952" y1="65829" x2="81905" y2="62982"/>
                        <a14:foregroundMark x1="45833" y1="91290" x2="50595" y2="87605"/>
                        <a14:foregroundMark x1="74643" y1="65494" x2="72262" y2="77219"/>
                        <a14:foregroundMark x1="72262" y1="77219" x2="79167" y2="70687"/>
                        <a14:foregroundMark x1="81905" y1="69347" x2="74643" y2="72362"/>
                        <a14:foregroundMark x1="74643" y1="72362" x2="75000" y2="62647"/>
                        <a14:foregroundMark x1="75000" y1="62647" x2="80952" y2="67169"/>
                        <a14:foregroundMark x1="80952" y1="67169" x2="82262" y2="58459"/>
                        <a14:foregroundMark x1="82262" y1="58459" x2="81786" y2="55276"/>
                        <a14:foregroundMark x1="80119" y1="62814" x2="80119" y2="62814"/>
                        <a14:foregroundMark x1="80119" y1="62814" x2="80119" y2="62814"/>
                        <a14:foregroundMark x1="80119" y1="62814" x2="80119" y2="62814"/>
                        <a14:foregroundMark x1="94762" y1="62647" x2="94762" y2="62647"/>
                        <a14:foregroundMark x1="94524" y1="61307" x2="94524" y2="61307"/>
                        <a14:foregroundMark x1="71190" y1="87605" x2="71190" y2="87605"/>
                        <a14:foregroundMark x1="71190" y1="87605" x2="71190" y2="87605"/>
                        <a14:foregroundMark x1="47619" y1="83585" x2="47619" y2="83585"/>
                        <a14:foregroundMark x1="50238" y1="84087" x2="50238" y2="84087"/>
                        <a14:foregroundMark x1="75000" y1="53266" x2="75000" y2="53266"/>
                        <a14:foregroundMark x1="75119" y1="53099" x2="70833" y2="74204"/>
                        <a14:foregroundMark x1="81786" y1="54606" x2="79167" y2="73367"/>
                      </a14:backgroundRemoval>
                    </a14:imgEffect>
                  </a14:imgLayer>
                </a14:imgProps>
              </a:ext>
            </a:extLst>
          </a:blip>
          <a:stretch>
            <a:fillRect/>
          </a:stretch>
        </p:blipFill>
        <p:spPr>
          <a:xfrm>
            <a:off x="2912919" y="1318277"/>
            <a:ext cx="8001000" cy="5686425"/>
          </a:xfrm>
          <a:prstGeom prst="rect">
            <a:avLst/>
          </a:prstGeom>
        </p:spPr>
      </p:pic>
    </p:spTree>
    <p:extLst>
      <p:ext uri="{BB962C8B-B14F-4D97-AF65-F5344CB8AC3E}">
        <p14:creationId xmlns:p14="http://schemas.microsoft.com/office/powerpoint/2010/main" val="1508825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усеченные противолежащие углы 1">
            <a:extLst>
              <a:ext uri="{FF2B5EF4-FFF2-40B4-BE49-F238E27FC236}">
                <a16:creationId xmlns:a16="http://schemas.microsoft.com/office/drawing/2014/main" id="{B3A1046B-409A-4529-B205-87F48EE83C8B}"/>
              </a:ext>
            </a:extLst>
          </p:cNvPr>
          <p:cNvSpPr/>
          <p:nvPr/>
        </p:nvSpPr>
        <p:spPr>
          <a:xfrm>
            <a:off x="2535381" y="875254"/>
            <a:ext cx="9227127" cy="1285577"/>
          </a:xfrm>
          <a:prstGeom prst="snip2Diag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pPr algn="just"/>
            <a:r>
              <a:rPr lang="uk-UA" sz="32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Складіть у парі діалог, використовуючи такі слова: </a:t>
            </a:r>
            <a:r>
              <a:rPr lang="uk-UA" sz="32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я, ми, дякую, наша країна, українська мова.</a:t>
            </a:r>
            <a:endParaRPr lang="uk-UA" sz="32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126488D6-704C-40BD-90DF-4FE86C6D70D5}"/>
              </a:ext>
            </a:extLst>
          </p:cNvPr>
          <p:cNvPicPr>
            <a:picLocks noChangeAspect="1"/>
          </p:cNvPicPr>
          <p:nvPr/>
        </p:nvPicPr>
        <p:blipFill>
          <a:blip r:embed="rId2"/>
          <a:stretch>
            <a:fillRect/>
          </a:stretch>
        </p:blipFill>
        <p:spPr>
          <a:xfrm>
            <a:off x="3338945" y="2286068"/>
            <a:ext cx="6885709" cy="4592714"/>
          </a:xfrm>
          <a:prstGeom prst="rect">
            <a:avLst/>
          </a:prstGeom>
        </p:spPr>
      </p:pic>
    </p:spTree>
    <p:extLst>
      <p:ext uri="{BB962C8B-B14F-4D97-AF65-F5344CB8AC3E}">
        <p14:creationId xmlns:p14="http://schemas.microsoft.com/office/powerpoint/2010/main" val="478631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1AA0832-AEA5-4703-A12B-BAB28E19F9CC}"/>
              </a:ext>
            </a:extLst>
          </p:cNvPr>
          <p:cNvSpPr/>
          <p:nvPr/>
        </p:nvSpPr>
        <p:spPr>
          <a:xfrm>
            <a:off x="4264057" y="535198"/>
            <a:ext cx="4051815" cy="584775"/>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r>
              <a:rPr lang="uk-UA" sz="3200" b="1" dirty="0">
                <a:ln/>
                <a:solidFill>
                  <a:schemeClr val="accent3"/>
                </a:solidFill>
                <a:latin typeface="Times New Roman" panose="02020603050405020304" pitchFamily="18" charset="0"/>
                <a:cs typeface="Times New Roman" panose="02020603050405020304" pitchFamily="18" charset="0"/>
              </a:rPr>
              <a:t>Коротко про головне</a:t>
            </a:r>
          </a:p>
        </p:txBody>
      </p:sp>
      <p:sp>
        <p:nvSpPr>
          <p:cNvPr id="3" name="Прямоугольник: скругленные углы 2">
            <a:extLst>
              <a:ext uri="{FF2B5EF4-FFF2-40B4-BE49-F238E27FC236}">
                <a16:creationId xmlns:a16="http://schemas.microsoft.com/office/drawing/2014/main" id="{AE71872D-F967-4D92-A6F2-B2887ACC4AF7}"/>
              </a:ext>
            </a:extLst>
          </p:cNvPr>
          <p:cNvSpPr/>
          <p:nvPr/>
        </p:nvSpPr>
        <p:spPr>
          <a:xfrm>
            <a:off x="2282857" y="1571911"/>
            <a:ext cx="8014213" cy="3439239"/>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r>
              <a:rPr lang="uk-UA" sz="2800" dirty="0">
                <a:solidFill>
                  <a:schemeClr val="tx1"/>
                </a:solidFill>
                <a:latin typeface="Times New Roman" panose="02020603050405020304" pitchFamily="18" charset="0"/>
                <a:cs typeface="Times New Roman" panose="02020603050405020304" pitchFamily="18" charset="0"/>
              </a:rPr>
              <a:t>Україна – могутня, миролюбна, незалежна держава, що має свою територію, кордони, населення, військо та власну систему управління. Підтвердженням факту існування країни та її суверенітету є державні символи. Основний закон держави – Конституція України. Українська мова – державна мова України. </a:t>
            </a:r>
          </a:p>
        </p:txBody>
      </p:sp>
      <p:pic>
        <p:nvPicPr>
          <p:cNvPr id="4" name="Рисунок 3">
            <a:extLst>
              <a:ext uri="{FF2B5EF4-FFF2-40B4-BE49-F238E27FC236}">
                <a16:creationId xmlns:a16="http://schemas.microsoft.com/office/drawing/2014/main" id="{BACDA56E-316B-4721-844B-CB22989D7960}"/>
              </a:ext>
            </a:extLst>
          </p:cNvPr>
          <p:cNvPicPr>
            <a:picLocks noChangeAspect="1"/>
          </p:cNvPicPr>
          <p:nvPr/>
        </p:nvPicPr>
        <p:blipFill>
          <a:blip r:embed="rId2"/>
          <a:stretch>
            <a:fillRect/>
          </a:stretch>
        </p:blipFill>
        <p:spPr>
          <a:xfrm flipH="1">
            <a:off x="9203158" y="3291531"/>
            <a:ext cx="3206774" cy="3566469"/>
          </a:xfrm>
          <a:prstGeom prst="rect">
            <a:avLst/>
          </a:prstGeom>
        </p:spPr>
      </p:pic>
    </p:spTree>
    <p:extLst>
      <p:ext uri="{BB962C8B-B14F-4D97-AF65-F5344CB8AC3E}">
        <p14:creationId xmlns:p14="http://schemas.microsoft.com/office/powerpoint/2010/main" val="2791500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увати 5">
            <a:extLst>
              <a:ext uri="{FF2B5EF4-FFF2-40B4-BE49-F238E27FC236}">
                <a16:creationId xmlns:a16="http://schemas.microsoft.com/office/drawing/2014/main" id="{323AA831-069B-E73D-5434-0EBB6C25358D}"/>
              </a:ext>
            </a:extLst>
          </p:cNvPr>
          <p:cNvGrpSpPr/>
          <p:nvPr/>
        </p:nvGrpSpPr>
        <p:grpSpPr>
          <a:xfrm>
            <a:off x="23812" y="0"/>
            <a:ext cx="12144375" cy="6858000"/>
            <a:chOff x="23812" y="0"/>
            <a:chExt cx="12144375" cy="6858000"/>
          </a:xfrm>
        </p:grpSpPr>
        <p:pic>
          <p:nvPicPr>
            <p:cNvPr id="5" name="Рисунок 4">
              <a:extLst>
                <a:ext uri="{FF2B5EF4-FFF2-40B4-BE49-F238E27FC236}">
                  <a16:creationId xmlns:a16="http://schemas.microsoft.com/office/drawing/2014/main" id="{779F0B35-A71E-9236-B731-FF3090053FF6}"/>
                </a:ext>
              </a:extLst>
            </p:cNvPr>
            <p:cNvPicPr>
              <a:picLocks noChangeAspect="1"/>
            </p:cNvPicPr>
            <p:nvPr/>
          </p:nvPicPr>
          <p:blipFill>
            <a:blip r:embed="rId2"/>
            <a:stretch>
              <a:fillRect/>
            </a:stretch>
          </p:blipFill>
          <p:spPr>
            <a:xfrm>
              <a:off x="23812" y="0"/>
              <a:ext cx="12144375" cy="6858000"/>
            </a:xfrm>
            <a:prstGeom prst="rect">
              <a:avLst/>
            </a:prstGeom>
          </p:spPr>
        </p:pic>
        <p:pic>
          <p:nvPicPr>
            <p:cNvPr id="3" name="Рисунок 2">
              <a:extLst>
                <a:ext uri="{FF2B5EF4-FFF2-40B4-BE49-F238E27FC236}">
                  <a16:creationId xmlns:a16="http://schemas.microsoft.com/office/drawing/2014/main" id="{5940C1C0-0C27-5094-DC0A-F46D86FDB951}"/>
                </a:ext>
              </a:extLst>
            </p:cNvPr>
            <p:cNvPicPr>
              <a:picLocks noChangeAspect="1"/>
            </p:cNvPicPr>
            <p:nvPr/>
          </p:nvPicPr>
          <p:blipFill rotWithShape="1">
            <a:blip r:embed="rId3"/>
            <a:srcRect l="13117" t="36135" r="61675" b="38937"/>
            <a:stretch/>
          </p:blipFill>
          <p:spPr>
            <a:xfrm>
              <a:off x="23812" y="2266122"/>
              <a:ext cx="3061252" cy="1709531"/>
            </a:xfrm>
            <a:prstGeom prst="rect">
              <a:avLst/>
            </a:prstGeom>
          </p:spPr>
        </p:pic>
      </p:grpSp>
    </p:spTree>
    <p:extLst>
      <p:ext uri="{BB962C8B-B14F-4D97-AF65-F5344CB8AC3E}">
        <p14:creationId xmlns:p14="http://schemas.microsoft.com/office/powerpoint/2010/main" val="1964504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3F3CA84-4F29-44FC-B059-D09B3698B685}"/>
              </a:ext>
            </a:extLst>
          </p:cNvPr>
          <p:cNvSpPr/>
          <p:nvPr/>
        </p:nvSpPr>
        <p:spPr>
          <a:xfrm>
            <a:off x="4885809" y="154862"/>
            <a:ext cx="3999813"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6600" b="1" i="1" cap="none" spc="0" dirty="0" err="1">
                <a:ln>
                  <a:solidFill>
                    <a:srgbClr val="FF0000"/>
                  </a:solidFill>
                </a:ln>
                <a:solidFill>
                  <a:srgbClr val="FF0000"/>
                </a:solidFill>
                <a:effectLst/>
                <a:latin typeface="Monotype Corsiva" panose="03010101010201010101" pitchFamily="66" charset="0"/>
                <a:cs typeface="Times New Roman" panose="02020603050405020304" pitchFamily="18" charset="0"/>
              </a:rPr>
              <a:t>Пригадуємо</a:t>
            </a:r>
            <a:endParaRPr lang="ru-RU" sz="6600" b="1" i="1" cap="none" spc="0" dirty="0">
              <a:ln>
                <a:solidFill>
                  <a:srgbClr val="FF0000"/>
                </a:solidFill>
              </a:ln>
              <a:solidFill>
                <a:srgbClr val="FF0000"/>
              </a:solidFill>
              <a:effectLst/>
              <a:latin typeface="Monotype Corsiva" panose="03010101010201010101" pitchFamily="66" charset="0"/>
              <a:cs typeface="Times New Roman" panose="02020603050405020304" pitchFamily="18" charset="0"/>
            </a:endParaRPr>
          </a:p>
        </p:txBody>
      </p:sp>
      <p:grpSp>
        <p:nvGrpSpPr>
          <p:cNvPr id="7" name="Группа 6">
            <a:extLst>
              <a:ext uri="{FF2B5EF4-FFF2-40B4-BE49-F238E27FC236}">
                <a16:creationId xmlns:a16="http://schemas.microsoft.com/office/drawing/2014/main" id="{8B02E088-9ED2-47AE-93C5-E86F758D13C8}"/>
              </a:ext>
            </a:extLst>
          </p:cNvPr>
          <p:cNvGrpSpPr/>
          <p:nvPr/>
        </p:nvGrpSpPr>
        <p:grpSpPr>
          <a:xfrm>
            <a:off x="2216641" y="1967587"/>
            <a:ext cx="4669074" cy="580767"/>
            <a:chOff x="2216641" y="1967587"/>
            <a:chExt cx="4669074" cy="580767"/>
          </a:xfrm>
        </p:grpSpPr>
        <p:sp>
          <p:nvSpPr>
            <p:cNvPr id="6" name="Круг: прозрачная заливка 5">
              <a:extLst>
                <a:ext uri="{FF2B5EF4-FFF2-40B4-BE49-F238E27FC236}">
                  <a16:creationId xmlns:a16="http://schemas.microsoft.com/office/drawing/2014/main" id="{CA789A89-C175-48A0-8B47-199262DEB720}"/>
                </a:ext>
              </a:extLst>
            </p:cNvPr>
            <p:cNvSpPr/>
            <p:nvPr/>
          </p:nvSpPr>
          <p:spPr>
            <a:xfrm>
              <a:off x="2216641" y="1967587"/>
              <a:ext cx="623454" cy="580767"/>
            </a:xfrm>
            <a:prstGeom prst="donu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3" name="Прямоугольник 2">
              <a:extLst>
                <a:ext uri="{FF2B5EF4-FFF2-40B4-BE49-F238E27FC236}">
                  <a16:creationId xmlns:a16="http://schemas.microsoft.com/office/drawing/2014/main" id="{E864F189-474F-4244-86FF-9600E64135DD}"/>
                </a:ext>
              </a:extLst>
            </p:cNvPr>
            <p:cNvSpPr/>
            <p:nvPr/>
          </p:nvSpPr>
          <p:spPr>
            <a:xfrm>
              <a:off x="2468608" y="2025134"/>
              <a:ext cx="4417107" cy="523220"/>
            </a:xfrm>
            <a:prstGeom prst="rect">
              <a:avLst/>
            </a:prstGeom>
          </p:spPr>
          <p:txBody>
            <a:bodyPr wrap="none">
              <a:spAutoFit/>
            </a:bodyPr>
            <a:lstStyle/>
            <a:p>
              <a:pPr algn="ctr"/>
              <a:r>
                <a:rPr lang="uk-UA"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Що ви знаєте про Україну? </a:t>
              </a:r>
            </a:p>
          </p:txBody>
        </p:sp>
      </p:grpSp>
      <p:grpSp>
        <p:nvGrpSpPr>
          <p:cNvPr id="9" name="Группа 8">
            <a:extLst>
              <a:ext uri="{FF2B5EF4-FFF2-40B4-BE49-F238E27FC236}">
                <a16:creationId xmlns:a16="http://schemas.microsoft.com/office/drawing/2014/main" id="{426C11E7-8DBF-4864-840C-0A72251442BF}"/>
              </a:ext>
            </a:extLst>
          </p:cNvPr>
          <p:cNvGrpSpPr/>
          <p:nvPr/>
        </p:nvGrpSpPr>
        <p:grpSpPr>
          <a:xfrm>
            <a:off x="2216641" y="2901038"/>
            <a:ext cx="9725977" cy="580767"/>
            <a:chOff x="2216641" y="3077060"/>
            <a:chExt cx="9725977" cy="580767"/>
          </a:xfrm>
        </p:grpSpPr>
        <p:sp>
          <p:nvSpPr>
            <p:cNvPr id="8" name="Круг: прозрачная заливка 7">
              <a:extLst>
                <a:ext uri="{FF2B5EF4-FFF2-40B4-BE49-F238E27FC236}">
                  <a16:creationId xmlns:a16="http://schemas.microsoft.com/office/drawing/2014/main" id="{53ABFA9F-131D-4B7B-AB20-21B0875DCA16}"/>
                </a:ext>
              </a:extLst>
            </p:cNvPr>
            <p:cNvSpPr/>
            <p:nvPr/>
          </p:nvSpPr>
          <p:spPr>
            <a:xfrm>
              <a:off x="2216641" y="3077060"/>
              <a:ext cx="623454" cy="580767"/>
            </a:xfrm>
            <a:prstGeom prst="donu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4" name="Прямоугольник 3">
              <a:extLst>
                <a:ext uri="{FF2B5EF4-FFF2-40B4-BE49-F238E27FC236}">
                  <a16:creationId xmlns:a16="http://schemas.microsoft.com/office/drawing/2014/main" id="{566BF27E-86B7-42E8-8C7A-587D0FF26DD4}"/>
                </a:ext>
              </a:extLst>
            </p:cNvPr>
            <p:cNvSpPr/>
            <p:nvPr/>
          </p:nvSpPr>
          <p:spPr>
            <a:xfrm>
              <a:off x="2468608" y="3105834"/>
              <a:ext cx="9474010" cy="523220"/>
            </a:xfrm>
            <a:prstGeom prst="rect">
              <a:avLst/>
            </a:prstGeom>
          </p:spPr>
          <p:txBody>
            <a:bodyPr wrap="square">
              <a:spAutoFit/>
            </a:bodyPr>
            <a:lstStyle/>
            <a:p>
              <a:pPr algn="just"/>
              <a:r>
                <a:rPr lang="uk-UA"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Чому державні символи є важливими атрибутами держави?</a:t>
              </a:r>
            </a:p>
          </p:txBody>
        </p:sp>
      </p:grpSp>
      <p:grpSp>
        <p:nvGrpSpPr>
          <p:cNvPr id="11" name="Группа 10">
            <a:extLst>
              <a:ext uri="{FF2B5EF4-FFF2-40B4-BE49-F238E27FC236}">
                <a16:creationId xmlns:a16="http://schemas.microsoft.com/office/drawing/2014/main" id="{09A42F60-8534-43C8-995A-3DE69C3F9989}"/>
              </a:ext>
            </a:extLst>
          </p:cNvPr>
          <p:cNvGrpSpPr/>
          <p:nvPr/>
        </p:nvGrpSpPr>
        <p:grpSpPr>
          <a:xfrm>
            <a:off x="2216641" y="3834489"/>
            <a:ext cx="5026608" cy="609540"/>
            <a:chOff x="2216641" y="4186534"/>
            <a:chExt cx="5026608" cy="609540"/>
          </a:xfrm>
        </p:grpSpPr>
        <p:sp>
          <p:nvSpPr>
            <p:cNvPr id="10" name="Круг: прозрачная заливка 9">
              <a:extLst>
                <a:ext uri="{FF2B5EF4-FFF2-40B4-BE49-F238E27FC236}">
                  <a16:creationId xmlns:a16="http://schemas.microsoft.com/office/drawing/2014/main" id="{0607F142-EEB6-47FA-B4EE-4AED329EB3E3}"/>
                </a:ext>
              </a:extLst>
            </p:cNvPr>
            <p:cNvSpPr/>
            <p:nvPr/>
          </p:nvSpPr>
          <p:spPr>
            <a:xfrm>
              <a:off x="2216641" y="4215307"/>
              <a:ext cx="623454" cy="580767"/>
            </a:xfrm>
            <a:prstGeom prst="donu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5" name="Прямоугольник 4">
              <a:extLst>
                <a:ext uri="{FF2B5EF4-FFF2-40B4-BE49-F238E27FC236}">
                  <a16:creationId xmlns:a16="http://schemas.microsoft.com/office/drawing/2014/main" id="{03748FD8-B8D9-4507-AA05-0F7B149D210B}"/>
                </a:ext>
              </a:extLst>
            </p:cNvPr>
            <p:cNvSpPr/>
            <p:nvPr/>
          </p:nvSpPr>
          <p:spPr>
            <a:xfrm>
              <a:off x="2528368" y="4186534"/>
              <a:ext cx="4714881" cy="523220"/>
            </a:xfrm>
            <a:prstGeom prst="rect">
              <a:avLst/>
            </a:prstGeom>
          </p:spPr>
          <p:txBody>
            <a:bodyPr wrap="none">
              <a:spAutoFit/>
            </a:bodyPr>
            <a:lstStyle/>
            <a:p>
              <a:pPr algn="ctr"/>
              <a:r>
                <a:rPr lang="uk-UA"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Що називають рідним краєм?</a:t>
              </a:r>
            </a:p>
          </p:txBody>
        </p:sp>
      </p:grpSp>
      <p:pic>
        <p:nvPicPr>
          <p:cNvPr id="12" name="Рисунок 11">
            <a:extLst>
              <a:ext uri="{FF2B5EF4-FFF2-40B4-BE49-F238E27FC236}">
                <a16:creationId xmlns:a16="http://schemas.microsoft.com/office/drawing/2014/main" id="{06F4DB75-453B-45D2-B0F7-70EF4A4DD82E}"/>
              </a:ext>
            </a:extLst>
          </p:cNvPr>
          <p:cNvPicPr>
            <a:picLocks noChangeAspect="1"/>
          </p:cNvPicPr>
          <p:nvPr/>
        </p:nvPicPr>
        <p:blipFill>
          <a:blip r:embed="rId2"/>
          <a:stretch>
            <a:fillRect/>
          </a:stretch>
        </p:blipFill>
        <p:spPr>
          <a:xfrm>
            <a:off x="9225967" y="3503318"/>
            <a:ext cx="2348425" cy="3040805"/>
          </a:xfrm>
          <a:prstGeom prst="rect">
            <a:avLst/>
          </a:prstGeom>
        </p:spPr>
      </p:pic>
    </p:spTree>
    <p:extLst>
      <p:ext uri="{BB962C8B-B14F-4D97-AF65-F5344CB8AC3E}">
        <p14:creationId xmlns:p14="http://schemas.microsoft.com/office/powerpoint/2010/main" val="23380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81027CE3-D97A-4013-9A44-C0756F9AE08C}"/>
              </a:ext>
            </a:extLst>
          </p:cNvPr>
          <p:cNvSpPr/>
          <p:nvPr/>
        </p:nvSpPr>
        <p:spPr>
          <a:xfrm>
            <a:off x="1302375" y="801978"/>
            <a:ext cx="10224605" cy="2246769"/>
          </a:xfrm>
          <a:prstGeom prst="rect">
            <a:avLst/>
          </a:prstGeom>
        </p:spPr>
        <p:txBody>
          <a:bodyPr wrap="square">
            <a:spAutoFit/>
          </a:bodyPr>
          <a:lstStyle/>
          <a:p>
            <a:pPr algn="just"/>
            <a:r>
              <a:rPr lang="uk-UA"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Кожна людина з великою любов’ю згадує те місце, де вона народилася й виросла. Для одних – це велике місто, для інших – маленьке село, але всі люди люблять свою малу батьківщину. </a:t>
            </a:r>
          </a:p>
          <a:p>
            <a:pPr algn="just"/>
            <a:r>
              <a:rPr lang="uk-UA"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Коли скласти маленькі батьківщини кожного з нас, вийде велика країна – Україна.</a:t>
            </a:r>
          </a:p>
        </p:txBody>
      </p:sp>
      <p:pic>
        <p:nvPicPr>
          <p:cNvPr id="6" name="Рисунок 5">
            <a:extLst>
              <a:ext uri="{FF2B5EF4-FFF2-40B4-BE49-F238E27FC236}">
                <a16:creationId xmlns:a16="http://schemas.microsoft.com/office/drawing/2014/main" id="{4B9BEEAD-E6A2-45C1-B33A-31FB917F51AF}"/>
              </a:ext>
            </a:extLst>
          </p:cNvPr>
          <p:cNvPicPr>
            <a:picLocks noChangeAspect="1"/>
          </p:cNvPicPr>
          <p:nvPr/>
        </p:nvPicPr>
        <p:blipFill>
          <a:blip r:embed="rId2"/>
          <a:stretch>
            <a:fillRect/>
          </a:stretch>
        </p:blipFill>
        <p:spPr>
          <a:xfrm>
            <a:off x="0" y="5001421"/>
            <a:ext cx="12188536" cy="2369197"/>
          </a:xfrm>
          <a:prstGeom prst="rect">
            <a:avLst/>
          </a:prstGeom>
        </p:spPr>
      </p:pic>
      <p:pic>
        <p:nvPicPr>
          <p:cNvPr id="4" name="Рисунок 3">
            <a:extLst>
              <a:ext uri="{FF2B5EF4-FFF2-40B4-BE49-F238E27FC236}">
                <a16:creationId xmlns:a16="http://schemas.microsoft.com/office/drawing/2014/main" id="{BB254CD6-4704-4D6E-846B-96B8D5D482E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231" b="89451" l="4286" r="90000">
                        <a14:foregroundMark x1="8000" y1="41099" x2="8000" y2="41099"/>
                        <a14:foregroundMark x1="4286" y1="45934" x2="4286" y2="45934"/>
                        <a14:foregroundMark x1="55429" y1="9231" x2="55429" y2="9231"/>
                      </a14:backgroundRemoval>
                    </a14:imgEffect>
                  </a14:imgLayer>
                </a14:imgProps>
              </a:ext>
            </a:extLst>
          </a:blip>
          <a:stretch>
            <a:fillRect/>
          </a:stretch>
        </p:blipFill>
        <p:spPr>
          <a:xfrm>
            <a:off x="4488873" y="2165467"/>
            <a:ext cx="8007925" cy="5205151"/>
          </a:xfrm>
          <a:prstGeom prst="rect">
            <a:avLst/>
          </a:prstGeom>
        </p:spPr>
      </p:pic>
    </p:spTree>
    <p:extLst>
      <p:ext uri="{BB962C8B-B14F-4D97-AF65-F5344CB8AC3E}">
        <p14:creationId xmlns:p14="http://schemas.microsoft.com/office/powerpoint/2010/main" val="105694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AC49A2DB-0858-4CDF-9F14-0158D04FC292}"/>
              </a:ext>
            </a:extLst>
          </p:cNvPr>
          <p:cNvSpPr/>
          <p:nvPr/>
        </p:nvSpPr>
        <p:spPr>
          <a:xfrm>
            <a:off x="1454775" y="649579"/>
            <a:ext cx="10224605" cy="1384995"/>
          </a:xfrm>
          <a:prstGeom prst="rect">
            <a:avLst/>
          </a:prstGeom>
        </p:spPr>
        <p:txBody>
          <a:bodyPr wrap="square">
            <a:spAutoFit/>
          </a:bodyPr>
          <a:lstStyle/>
          <a:p>
            <a:pPr algn="just"/>
            <a:r>
              <a:rPr lang="uk-UA"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Це велика держава в Європі, у якій переважну більшість населення становлять українці. На території країни проживає понад 41 мільйон осіб.</a:t>
            </a:r>
          </a:p>
        </p:txBody>
      </p:sp>
      <p:pic>
        <p:nvPicPr>
          <p:cNvPr id="5" name="Рисунок 4">
            <a:extLst>
              <a:ext uri="{FF2B5EF4-FFF2-40B4-BE49-F238E27FC236}">
                <a16:creationId xmlns:a16="http://schemas.microsoft.com/office/drawing/2014/main" id="{952E2076-935F-49D6-9293-5CD63FF2CA0E}"/>
              </a:ext>
            </a:extLst>
          </p:cNvPr>
          <p:cNvPicPr>
            <a:picLocks noChangeAspect="1"/>
          </p:cNvPicPr>
          <p:nvPr/>
        </p:nvPicPr>
        <p:blipFill>
          <a:blip r:embed="rId2"/>
          <a:stretch>
            <a:fillRect/>
          </a:stretch>
        </p:blipFill>
        <p:spPr>
          <a:xfrm>
            <a:off x="0" y="5001421"/>
            <a:ext cx="12188536" cy="2369197"/>
          </a:xfrm>
          <a:prstGeom prst="rect">
            <a:avLst/>
          </a:prstGeom>
        </p:spPr>
      </p:pic>
      <p:pic>
        <p:nvPicPr>
          <p:cNvPr id="4" name="Рисунок 3">
            <a:extLst>
              <a:ext uri="{FF2B5EF4-FFF2-40B4-BE49-F238E27FC236}">
                <a16:creationId xmlns:a16="http://schemas.microsoft.com/office/drawing/2014/main" id="{12D75818-64E9-49DB-A15A-0E59BAC55D64}"/>
              </a:ext>
            </a:extLst>
          </p:cNvPr>
          <p:cNvPicPr>
            <a:picLocks noChangeAspect="1"/>
          </p:cNvPicPr>
          <p:nvPr/>
        </p:nvPicPr>
        <p:blipFill>
          <a:blip r:embed="rId3"/>
          <a:stretch>
            <a:fillRect/>
          </a:stretch>
        </p:blipFill>
        <p:spPr>
          <a:xfrm>
            <a:off x="2319343" y="2353228"/>
            <a:ext cx="7553314" cy="42487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1565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13DD2DFB-6200-4753-A413-774C235FC30D}"/>
              </a:ext>
            </a:extLst>
          </p:cNvPr>
          <p:cNvSpPr/>
          <p:nvPr/>
        </p:nvSpPr>
        <p:spPr>
          <a:xfrm>
            <a:off x="1454775" y="649579"/>
            <a:ext cx="10224605" cy="1323439"/>
          </a:xfrm>
          <a:prstGeom prst="rect">
            <a:avLst/>
          </a:prstGeom>
        </p:spPr>
        <p:txBody>
          <a:bodyPr wrap="square">
            <a:spAutoFit/>
          </a:bodyPr>
          <a:lstStyle/>
          <a:p>
            <a:pPr algn="ctr"/>
            <a:r>
              <a:rPr lang="uk-UA" sz="4000" b="1" dirty="0">
                <a:ln w="9525">
                  <a:solidFill>
                    <a:srgbClr val="0070C0"/>
                  </a:solidFill>
                  <a:prstDash val="solid"/>
                </a:ln>
                <a:solidFill>
                  <a:schemeClr val="accent5"/>
                </a:solidFill>
                <a:latin typeface="Times New Roman" panose="02020603050405020304" pitchFamily="18" charset="0"/>
                <a:cs typeface="Times New Roman" panose="02020603050405020304" pitchFamily="18" charset="0"/>
              </a:rPr>
              <a:t>Україна має свій парламент, уряд та військо. </a:t>
            </a:r>
          </a:p>
        </p:txBody>
      </p:sp>
      <p:sp>
        <p:nvSpPr>
          <p:cNvPr id="4" name="Прямоугольник: усеченные противолежащие углы 3">
            <a:extLst>
              <a:ext uri="{FF2B5EF4-FFF2-40B4-BE49-F238E27FC236}">
                <a16:creationId xmlns:a16="http://schemas.microsoft.com/office/drawing/2014/main" id="{4A213148-6679-4A9C-9F46-6442C08AEDC5}"/>
              </a:ext>
            </a:extLst>
          </p:cNvPr>
          <p:cNvSpPr/>
          <p:nvPr/>
        </p:nvSpPr>
        <p:spPr>
          <a:xfrm>
            <a:off x="2711202" y="2020370"/>
            <a:ext cx="3384798" cy="624423"/>
          </a:xfrm>
          <a:prstGeom prst="snip2Diag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none">
            <a:spAutoFit/>
          </a:bodyPr>
          <a:lstStyle/>
          <a:p>
            <a:r>
              <a:rPr lang="uk-UA"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Уряд керує країною.</a:t>
            </a:r>
            <a:endParaRPr lang="uk-UA" sz="2800" dirty="0">
              <a:solidFill>
                <a:schemeClr val="tx1"/>
              </a:solidFill>
            </a:endParaRPr>
          </a:p>
        </p:txBody>
      </p:sp>
      <p:sp>
        <p:nvSpPr>
          <p:cNvPr id="5" name="Прямоугольник: усеченные противолежащие углы 4">
            <a:extLst>
              <a:ext uri="{FF2B5EF4-FFF2-40B4-BE49-F238E27FC236}">
                <a16:creationId xmlns:a16="http://schemas.microsoft.com/office/drawing/2014/main" id="{1EBBDE78-DAC6-4DC0-A17F-392FE0BA4413}"/>
              </a:ext>
            </a:extLst>
          </p:cNvPr>
          <p:cNvSpPr/>
          <p:nvPr/>
        </p:nvSpPr>
        <p:spPr>
          <a:xfrm>
            <a:off x="4972915" y="3837692"/>
            <a:ext cx="6900430" cy="1652885"/>
          </a:xfrm>
          <a:prstGeom prst="snip2Diag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a:spAutoFit/>
          </a:bodyPr>
          <a:lstStyle/>
          <a:p>
            <a:pPr algn="just"/>
            <a:r>
              <a:rPr lang="uk-UA"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Український парламент – </a:t>
            </a:r>
            <a:r>
              <a:rPr lang="uk-UA" sz="28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Верховна Рада </a:t>
            </a:r>
            <a:r>
              <a:rPr lang="uk-UA"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ухвалює закони, яких люди мають дотримуватися. </a:t>
            </a:r>
            <a:endParaRPr lang="uk-UA" sz="2800" dirty="0">
              <a:solidFill>
                <a:schemeClr val="tx1"/>
              </a:solidFill>
            </a:endParaRPr>
          </a:p>
        </p:txBody>
      </p:sp>
      <p:sp>
        <p:nvSpPr>
          <p:cNvPr id="6" name="Прямоугольник: усеченные противолежащие углы 5">
            <a:extLst>
              <a:ext uri="{FF2B5EF4-FFF2-40B4-BE49-F238E27FC236}">
                <a16:creationId xmlns:a16="http://schemas.microsoft.com/office/drawing/2014/main" id="{095574A5-A0FD-4DB3-9511-1A81C0473D0D}"/>
              </a:ext>
            </a:extLst>
          </p:cNvPr>
          <p:cNvSpPr/>
          <p:nvPr/>
        </p:nvSpPr>
        <p:spPr>
          <a:xfrm>
            <a:off x="3975388" y="2929031"/>
            <a:ext cx="4017047" cy="624423"/>
          </a:xfrm>
          <a:prstGeom prst="snip2Diag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none">
            <a:spAutoFit/>
          </a:bodyPr>
          <a:lstStyle/>
          <a:p>
            <a:r>
              <a:rPr lang="uk-UA"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Військо захищає країну. </a:t>
            </a:r>
            <a:endParaRPr lang="uk-UA" sz="2800" dirty="0">
              <a:solidFill>
                <a:schemeClr val="tx1"/>
              </a:solidFill>
            </a:endParaRPr>
          </a:p>
        </p:txBody>
      </p:sp>
      <p:pic>
        <p:nvPicPr>
          <p:cNvPr id="7" name="Рисунок 6">
            <a:extLst>
              <a:ext uri="{FF2B5EF4-FFF2-40B4-BE49-F238E27FC236}">
                <a16:creationId xmlns:a16="http://schemas.microsoft.com/office/drawing/2014/main" id="{F2C7B580-6536-4C43-A03D-AE249A9725E4}"/>
              </a:ext>
            </a:extLst>
          </p:cNvPr>
          <p:cNvPicPr>
            <a:picLocks noChangeAspect="1"/>
          </p:cNvPicPr>
          <p:nvPr/>
        </p:nvPicPr>
        <p:blipFill>
          <a:blip r:embed="rId2"/>
          <a:stretch>
            <a:fillRect/>
          </a:stretch>
        </p:blipFill>
        <p:spPr>
          <a:xfrm>
            <a:off x="3464" y="5001421"/>
            <a:ext cx="12188536" cy="2369197"/>
          </a:xfrm>
          <a:prstGeom prst="rect">
            <a:avLst/>
          </a:prstGeom>
        </p:spPr>
      </p:pic>
    </p:spTree>
    <p:extLst>
      <p:ext uri="{BB962C8B-B14F-4D97-AF65-F5344CB8AC3E}">
        <p14:creationId xmlns:p14="http://schemas.microsoft.com/office/powerpoint/2010/main" val="89773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4043F7D-D3C6-4B0C-B8FB-32030B096C69}"/>
              </a:ext>
            </a:extLst>
          </p:cNvPr>
          <p:cNvPicPr>
            <a:picLocks noChangeAspect="1"/>
          </p:cNvPicPr>
          <p:nvPr/>
        </p:nvPicPr>
        <p:blipFill>
          <a:blip r:embed="rId2"/>
          <a:stretch>
            <a:fillRect/>
          </a:stretch>
        </p:blipFill>
        <p:spPr>
          <a:xfrm>
            <a:off x="3464" y="5001421"/>
            <a:ext cx="12188536" cy="2369197"/>
          </a:xfrm>
          <a:prstGeom prst="rect">
            <a:avLst/>
          </a:prstGeom>
        </p:spPr>
      </p:pic>
      <p:sp>
        <p:nvSpPr>
          <p:cNvPr id="3" name="Прямоугольник 2">
            <a:extLst>
              <a:ext uri="{FF2B5EF4-FFF2-40B4-BE49-F238E27FC236}">
                <a16:creationId xmlns:a16="http://schemas.microsoft.com/office/drawing/2014/main" id="{185BDD88-B42C-4D7A-8714-CA6FE8929854}"/>
              </a:ext>
            </a:extLst>
          </p:cNvPr>
          <p:cNvSpPr/>
          <p:nvPr/>
        </p:nvSpPr>
        <p:spPr>
          <a:xfrm>
            <a:off x="106274" y="703330"/>
            <a:ext cx="5989726" cy="5693866"/>
          </a:xfrm>
          <a:prstGeom prst="rect">
            <a:avLst/>
          </a:prstGeom>
        </p:spPr>
        <p:txBody>
          <a:bodyPr wrap="square">
            <a:spAutoFit/>
          </a:bodyPr>
          <a:lstStyle/>
          <a:p>
            <a:pPr algn="just"/>
            <a:r>
              <a:rPr lang="uk-UA"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Українська мова об’єднує представників різних національностей, що живуть в Україні. Державна мова України- одна з </a:t>
            </a:r>
            <a:r>
              <a:rPr lang="uk-UA"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наймилозвучніших</a:t>
            </a:r>
            <a:r>
              <a:rPr lang="uk-UA"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мов світу.</a:t>
            </a:r>
          </a:p>
          <a:p>
            <a:pPr algn="just"/>
            <a:r>
              <a:rPr lang="uk-UA"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Упродовж віків вона гартувалася та збагачувалася. Її розвитку сприяла творчість письменників, науковців та інших діячів. Незалежно від того, якою мовою ми спілкуємося, українську мову має знати, поважати та плекати кожний громадянин України. </a:t>
            </a:r>
          </a:p>
        </p:txBody>
      </p:sp>
      <p:pic>
        <p:nvPicPr>
          <p:cNvPr id="5" name="Рисунок 4">
            <a:extLst>
              <a:ext uri="{FF2B5EF4-FFF2-40B4-BE49-F238E27FC236}">
                <a16:creationId xmlns:a16="http://schemas.microsoft.com/office/drawing/2014/main" id="{A52D68E4-C50C-4080-844A-A612D335CE47}"/>
              </a:ext>
            </a:extLst>
          </p:cNvPr>
          <p:cNvPicPr>
            <a:picLocks noChangeAspect="1"/>
          </p:cNvPicPr>
          <p:nvPr/>
        </p:nvPicPr>
        <p:blipFill>
          <a:blip r:embed="rId3"/>
          <a:stretch>
            <a:fillRect/>
          </a:stretch>
        </p:blipFill>
        <p:spPr>
          <a:xfrm>
            <a:off x="6096000" y="703330"/>
            <a:ext cx="5989726" cy="5001421"/>
          </a:xfrm>
          <a:prstGeom prst="rect">
            <a:avLst/>
          </a:prstGeom>
        </p:spPr>
      </p:pic>
    </p:spTree>
    <p:extLst>
      <p:ext uri="{BB962C8B-B14F-4D97-AF65-F5344CB8AC3E}">
        <p14:creationId xmlns:p14="http://schemas.microsoft.com/office/powerpoint/2010/main" val="119013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E75D97F7-6EB8-465C-85F4-AFEF5AB093A7}"/>
              </a:ext>
            </a:extLst>
          </p:cNvPr>
          <p:cNvPicPr>
            <a:picLocks noChangeAspect="1"/>
          </p:cNvPicPr>
          <p:nvPr/>
        </p:nvPicPr>
        <p:blipFill>
          <a:blip r:embed="rId2"/>
          <a:stretch>
            <a:fillRect/>
          </a:stretch>
        </p:blipFill>
        <p:spPr>
          <a:xfrm>
            <a:off x="5040" y="5151247"/>
            <a:ext cx="12186960" cy="2371550"/>
          </a:xfrm>
          <a:prstGeom prst="rect">
            <a:avLst/>
          </a:prstGeom>
        </p:spPr>
      </p:pic>
      <p:sp>
        <p:nvSpPr>
          <p:cNvPr id="2" name="Прямоугольник 1">
            <a:extLst>
              <a:ext uri="{FF2B5EF4-FFF2-40B4-BE49-F238E27FC236}">
                <a16:creationId xmlns:a16="http://schemas.microsoft.com/office/drawing/2014/main" id="{42880AEA-CBEF-401E-9D64-1CC279011AEB}"/>
              </a:ext>
            </a:extLst>
          </p:cNvPr>
          <p:cNvSpPr/>
          <p:nvPr/>
        </p:nvSpPr>
        <p:spPr>
          <a:xfrm>
            <a:off x="3985603" y="570407"/>
            <a:ext cx="4719562" cy="830997"/>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pPr algn="ctr"/>
            <a:r>
              <a:rPr lang="uk-UA" sz="4800" b="1" i="1" dirty="0">
                <a:ln/>
                <a:solidFill>
                  <a:srgbClr val="7030A0"/>
                </a:solidFill>
                <a:latin typeface="Monotype Corsiva" panose="03010101010201010101" pitchFamily="66" charset="0"/>
                <a:cs typeface="Times New Roman" panose="02020603050405020304" pitchFamily="18" charset="0"/>
              </a:rPr>
              <a:t>Чому так кажуть?</a:t>
            </a:r>
          </a:p>
        </p:txBody>
      </p:sp>
      <p:pic>
        <p:nvPicPr>
          <p:cNvPr id="3" name="Рисунок 2">
            <a:extLst>
              <a:ext uri="{FF2B5EF4-FFF2-40B4-BE49-F238E27FC236}">
                <a16:creationId xmlns:a16="http://schemas.microsoft.com/office/drawing/2014/main" id="{01628FC5-4FC3-46FF-AF83-D20904DFFD59}"/>
              </a:ext>
            </a:extLst>
          </p:cNvPr>
          <p:cNvPicPr>
            <a:picLocks noChangeAspect="1"/>
          </p:cNvPicPr>
          <p:nvPr/>
        </p:nvPicPr>
        <p:blipFill rotWithShape="1">
          <a:blip r:embed="rId3"/>
          <a:srcRect l="24213" r="21460"/>
          <a:stretch/>
        </p:blipFill>
        <p:spPr>
          <a:xfrm flipH="1">
            <a:off x="8829856" y="380190"/>
            <a:ext cx="3029636" cy="6325410"/>
          </a:xfrm>
          <a:prstGeom prst="rect">
            <a:avLst/>
          </a:prstGeom>
        </p:spPr>
      </p:pic>
      <p:sp>
        <p:nvSpPr>
          <p:cNvPr id="4" name="Горизонтальный свиток 14">
            <a:extLst>
              <a:ext uri="{FF2B5EF4-FFF2-40B4-BE49-F238E27FC236}">
                <a16:creationId xmlns:a16="http://schemas.microsoft.com/office/drawing/2014/main" id="{4F6DAD12-6F31-4D1B-A48E-F0FC029419EF}"/>
              </a:ext>
            </a:extLst>
          </p:cNvPr>
          <p:cNvSpPr/>
          <p:nvPr/>
        </p:nvSpPr>
        <p:spPr>
          <a:xfrm>
            <a:off x="1344557" y="4384814"/>
            <a:ext cx="6704268" cy="1532867"/>
          </a:xfrm>
          <a:prstGeom prst="wedgeEllipseCallout">
            <a:avLst>
              <a:gd name="adj1" fmla="val 40117"/>
              <a:gd name="adj2" fmla="val -56056"/>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500" dirty="0"/>
              <a:t>Мова – це символ народу.</a:t>
            </a:r>
          </a:p>
        </p:txBody>
      </p:sp>
      <p:sp>
        <p:nvSpPr>
          <p:cNvPr id="5" name="Горизонтальный свиток 15">
            <a:extLst>
              <a:ext uri="{FF2B5EF4-FFF2-40B4-BE49-F238E27FC236}">
                <a16:creationId xmlns:a16="http://schemas.microsoft.com/office/drawing/2014/main" id="{13F5FB35-798E-473F-95B1-499FA62B2E80}"/>
              </a:ext>
            </a:extLst>
          </p:cNvPr>
          <p:cNvSpPr/>
          <p:nvPr/>
        </p:nvSpPr>
        <p:spPr>
          <a:xfrm>
            <a:off x="1524000" y="2050940"/>
            <a:ext cx="6096000" cy="1378060"/>
          </a:xfrm>
          <a:prstGeom prst="wedgeEllipseCallout">
            <a:avLst>
              <a:gd name="adj1" fmla="val 45758"/>
              <a:gd name="adj2" fmla="val 56467"/>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500" dirty="0"/>
              <a:t>Без мови немає народу.</a:t>
            </a:r>
          </a:p>
        </p:txBody>
      </p:sp>
    </p:spTree>
    <p:extLst>
      <p:ext uri="{BB962C8B-B14F-4D97-AF65-F5344CB8AC3E}">
        <p14:creationId xmlns:p14="http://schemas.microsoft.com/office/powerpoint/2010/main" val="178457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A47BCAD-2E7F-485F-8DF2-BC792B7282F1}"/>
              </a:ext>
            </a:extLst>
          </p:cNvPr>
          <p:cNvSpPr/>
          <p:nvPr/>
        </p:nvSpPr>
        <p:spPr>
          <a:xfrm>
            <a:off x="1173092" y="370176"/>
            <a:ext cx="10474037" cy="1908215"/>
          </a:xfrm>
          <a:prstGeom prst="rect">
            <a:avLst/>
          </a:prstGeom>
        </p:spPr>
        <p:txBody>
          <a:bodyPr wrap="square">
            <a:spAutoFit/>
          </a:bodyPr>
          <a:lstStyle/>
          <a:p>
            <a:pPr algn="ctr"/>
            <a:r>
              <a:rPr lang="ru-RU"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24 </a:t>
            </a:r>
            <a:r>
              <a:rPr lang="ru-RU"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серпня</a:t>
            </a:r>
            <a:r>
              <a:rPr lang="ru-RU"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1991 року </a:t>
            </a:r>
            <a:r>
              <a:rPr lang="ru-RU"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вважають</a:t>
            </a:r>
            <a:r>
              <a:rPr lang="ru-RU"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датою </a:t>
            </a:r>
            <a:r>
              <a:rPr lang="ru-RU"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створення</a:t>
            </a:r>
            <a:r>
              <a:rPr lang="ru-RU"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держави</a:t>
            </a:r>
            <a:r>
              <a:rPr lang="ru-RU"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Україна</a:t>
            </a:r>
            <a:r>
              <a:rPr lang="ru-RU"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Відтоді</a:t>
            </a:r>
            <a:r>
              <a:rPr lang="ru-RU"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в </a:t>
            </a:r>
            <a:r>
              <a:rPr lang="ru-RU"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цей</a:t>
            </a:r>
            <a:r>
              <a:rPr lang="ru-RU"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день </a:t>
            </a:r>
            <a:r>
              <a:rPr lang="ru-RU"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відзначають</a:t>
            </a:r>
            <a:r>
              <a:rPr lang="ru-RU"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державне</a:t>
            </a:r>
            <a:r>
              <a:rPr lang="ru-RU"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свято -                              </a:t>
            </a:r>
            <a:r>
              <a:rPr lang="ru-RU" sz="5400" i="1" dirty="0">
                <a:ln w="0">
                  <a:solidFill>
                    <a:schemeClr val="tx1">
                      <a:lumMod val="50000"/>
                      <a:lumOff val="50000"/>
                    </a:schemeClr>
                  </a:solidFill>
                </a:ln>
                <a:gradFill>
                  <a:gsLst>
                    <a:gs pos="37000">
                      <a:schemeClr val="accent1">
                        <a:lumMod val="60000"/>
                        <a:lumOff val="40000"/>
                      </a:schemeClr>
                    </a:gs>
                    <a:gs pos="0">
                      <a:schemeClr val="accent1"/>
                    </a:gs>
                    <a:gs pos="70000">
                      <a:schemeClr val="accent4">
                        <a:lumMod val="60000"/>
                        <a:lumOff val="40000"/>
                      </a:schemeClr>
                    </a:gs>
                    <a:gs pos="100000">
                      <a:schemeClr val="accent4"/>
                    </a:gs>
                  </a:gsLst>
                  <a:lin ang="5400000" scaled="1"/>
                </a:gra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День </a:t>
            </a:r>
            <a:r>
              <a:rPr lang="ru-RU" sz="5400" i="1" dirty="0" err="1">
                <a:ln w="0">
                  <a:solidFill>
                    <a:schemeClr val="tx1">
                      <a:lumMod val="50000"/>
                      <a:lumOff val="50000"/>
                    </a:schemeClr>
                  </a:solidFill>
                </a:ln>
                <a:gradFill>
                  <a:gsLst>
                    <a:gs pos="37000">
                      <a:schemeClr val="accent1">
                        <a:lumMod val="60000"/>
                        <a:lumOff val="40000"/>
                      </a:schemeClr>
                    </a:gs>
                    <a:gs pos="0">
                      <a:schemeClr val="accent1"/>
                    </a:gs>
                    <a:gs pos="70000">
                      <a:schemeClr val="accent4">
                        <a:lumMod val="60000"/>
                        <a:lumOff val="40000"/>
                      </a:schemeClr>
                    </a:gs>
                    <a:gs pos="100000">
                      <a:schemeClr val="accent4"/>
                    </a:gs>
                  </a:gsLst>
                  <a:lin ang="5400000" scaled="1"/>
                </a:gra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Незалежності</a:t>
            </a:r>
            <a:r>
              <a:rPr lang="ru-RU" sz="5400" i="1" dirty="0">
                <a:ln w="0">
                  <a:solidFill>
                    <a:schemeClr val="tx1">
                      <a:lumMod val="50000"/>
                      <a:lumOff val="50000"/>
                    </a:schemeClr>
                  </a:solidFill>
                </a:ln>
                <a:gradFill>
                  <a:gsLst>
                    <a:gs pos="37000">
                      <a:schemeClr val="accent1">
                        <a:lumMod val="60000"/>
                        <a:lumOff val="40000"/>
                      </a:schemeClr>
                    </a:gs>
                    <a:gs pos="0">
                      <a:schemeClr val="accent1"/>
                    </a:gs>
                    <a:gs pos="70000">
                      <a:schemeClr val="accent4">
                        <a:lumMod val="60000"/>
                        <a:lumOff val="40000"/>
                      </a:schemeClr>
                    </a:gs>
                    <a:gs pos="100000">
                      <a:schemeClr val="accent4"/>
                    </a:gs>
                  </a:gsLst>
                  <a:lin ang="5400000" scaled="1"/>
                </a:gra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5400" i="1" dirty="0" err="1">
                <a:ln w="0">
                  <a:solidFill>
                    <a:schemeClr val="tx1">
                      <a:lumMod val="50000"/>
                      <a:lumOff val="50000"/>
                    </a:schemeClr>
                  </a:solidFill>
                </a:ln>
                <a:gradFill>
                  <a:gsLst>
                    <a:gs pos="37000">
                      <a:schemeClr val="accent1">
                        <a:lumMod val="60000"/>
                        <a:lumOff val="40000"/>
                      </a:schemeClr>
                    </a:gs>
                    <a:gs pos="0">
                      <a:schemeClr val="accent1"/>
                    </a:gs>
                    <a:gs pos="70000">
                      <a:schemeClr val="accent4">
                        <a:lumMod val="60000"/>
                        <a:lumOff val="40000"/>
                      </a:schemeClr>
                    </a:gs>
                    <a:gs pos="100000">
                      <a:schemeClr val="accent4"/>
                    </a:gs>
                  </a:gsLst>
                  <a:lin ang="5400000" scaled="1"/>
                </a:gra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України</a:t>
            </a:r>
            <a:r>
              <a:rPr lang="ru-RU" sz="5400" i="1" dirty="0">
                <a:ln w="0">
                  <a:solidFill>
                    <a:schemeClr val="tx1">
                      <a:lumMod val="50000"/>
                      <a:lumOff val="50000"/>
                    </a:schemeClr>
                  </a:solidFill>
                </a:ln>
                <a:gradFill>
                  <a:gsLst>
                    <a:gs pos="37000">
                      <a:schemeClr val="accent1">
                        <a:lumMod val="60000"/>
                        <a:lumOff val="40000"/>
                      </a:schemeClr>
                    </a:gs>
                    <a:gs pos="0">
                      <a:schemeClr val="accent1"/>
                    </a:gs>
                    <a:gs pos="70000">
                      <a:schemeClr val="accent4">
                        <a:lumMod val="60000"/>
                        <a:lumOff val="40000"/>
                      </a:schemeClr>
                    </a:gs>
                    <a:gs pos="100000">
                      <a:schemeClr val="accent4"/>
                    </a:gs>
                  </a:gsLst>
                  <a:lin ang="5400000" scaled="1"/>
                </a:gra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ru-RU" sz="3200" i="1" dirty="0">
              <a:ln w="0">
                <a:solidFill>
                  <a:schemeClr val="tx1">
                    <a:lumMod val="50000"/>
                    <a:lumOff val="50000"/>
                  </a:schemeClr>
                </a:solidFill>
              </a:ln>
              <a:gradFill>
                <a:gsLst>
                  <a:gs pos="37000">
                    <a:schemeClr val="accent1">
                      <a:lumMod val="60000"/>
                      <a:lumOff val="40000"/>
                    </a:schemeClr>
                  </a:gs>
                  <a:gs pos="0">
                    <a:schemeClr val="accent1"/>
                  </a:gs>
                  <a:gs pos="70000">
                    <a:schemeClr val="accent4">
                      <a:lumMod val="60000"/>
                      <a:lumOff val="40000"/>
                    </a:schemeClr>
                  </a:gs>
                  <a:gs pos="100000">
                    <a:schemeClr val="accent4"/>
                  </a:gs>
                </a:gsLst>
                <a:lin ang="5400000" scaled="1"/>
              </a:gra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4847E176-CE4E-49F8-9E08-43551833C4C4}"/>
              </a:ext>
            </a:extLst>
          </p:cNvPr>
          <p:cNvPicPr>
            <a:picLocks noChangeAspect="1"/>
          </p:cNvPicPr>
          <p:nvPr/>
        </p:nvPicPr>
        <p:blipFill rotWithShape="1">
          <a:blip r:embed="rId2">
            <a:clrChange>
              <a:clrFrom>
                <a:srgbClr val="FFFFFF"/>
              </a:clrFrom>
              <a:clrTo>
                <a:srgbClr val="FFFFFF">
                  <a:alpha val="0"/>
                </a:srgbClr>
              </a:clrTo>
            </a:clrChange>
          </a:blip>
          <a:srcRect r="4629"/>
          <a:stretch/>
        </p:blipFill>
        <p:spPr>
          <a:xfrm>
            <a:off x="4807526" y="2146881"/>
            <a:ext cx="6525491" cy="4637322"/>
          </a:xfrm>
          <a:prstGeom prst="rect">
            <a:avLst/>
          </a:prstGeom>
        </p:spPr>
      </p:pic>
      <p:pic>
        <p:nvPicPr>
          <p:cNvPr id="5" name="Рисунок 4">
            <a:extLst>
              <a:ext uri="{FF2B5EF4-FFF2-40B4-BE49-F238E27FC236}">
                <a16:creationId xmlns:a16="http://schemas.microsoft.com/office/drawing/2014/main" id="{0731D561-929C-40C8-AB28-616D3DD417A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150" b="89764" l="5585" r="96011">
                        <a14:foregroundMark x1="29787" y1="8268" x2="29787" y2="8268"/>
                        <a14:foregroundMark x1="48138" y1="7480" x2="48138" y2="7480"/>
                        <a14:foregroundMark x1="47606" y1="3150" x2="47606" y2="3150"/>
                        <a14:foregroundMark x1="48404" y1="90551" x2="48404" y2="90551"/>
                        <a14:foregroundMark x1="92287" y1="38583" x2="96011" y2="42126"/>
                        <a14:foregroundMark x1="5585" y1="42913" x2="6649" y2="61417"/>
                        <a14:backgroundMark x1="40426" y1="56299" x2="40426" y2="56299"/>
                        <a14:backgroundMark x1="42553" y1="69291" x2="42553" y2="69291"/>
                        <a14:backgroundMark x1="44149" y1="79921" x2="44149" y2="79921"/>
                        <a14:backgroundMark x1="50798" y1="79134" x2="50798" y2="79134"/>
                        <a14:backgroundMark x1="50798" y1="70472" x2="50798" y2="70472"/>
                        <a14:backgroundMark x1="50266" y1="76772" x2="50266" y2="76772"/>
                        <a14:backgroundMark x1="34043" y1="25197" x2="34043" y2="25197"/>
                      </a14:backgroundRemoval>
                    </a14:imgEffect>
                  </a14:imgLayer>
                </a14:imgProps>
              </a:ext>
            </a:extLst>
          </a:blip>
          <a:stretch>
            <a:fillRect/>
          </a:stretch>
        </p:blipFill>
        <p:spPr>
          <a:xfrm>
            <a:off x="-100447" y="3429000"/>
            <a:ext cx="5348386" cy="3613005"/>
          </a:xfrm>
          <a:prstGeom prst="rect">
            <a:avLst/>
          </a:prstGeom>
        </p:spPr>
      </p:pic>
    </p:spTree>
    <p:extLst>
      <p:ext uri="{BB962C8B-B14F-4D97-AF65-F5344CB8AC3E}">
        <p14:creationId xmlns:p14="http://schemas.microsoft.com/office/powerpoint/2010/main" val="3282159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BD91F954-651C-4F8E-938C-53565BEC2D21}"/>
              </a:ext>
            </a:extLst>
          </p:cNvPr>
          <p:cNvPicPr>
            <a:picLocks noChangeAspect="1"/>
          </p:cNvPicPr>
          <p:nvPr/>
        </p:nvPicPr>
        <p:blipFill>
          <a:blip r:embed="rId2"/>
          <a:stretch>
            <a:fillRect/>
          </a:stretch>
        </p:blipFill>
        <p:spPr>
          <a:xfrm>
            <a:off x="863432" y="1295400"/>
            <a:ext cx="3546149" cy="4267199"/>
          </a:xfrm>
          <a:prstGeom prst="rect">
            <a:avLst/>
          </a:prstGeom>
        </p:spPr>
      </p:pic>
      <p:sp>
        <p:nvSpPr>
          <p:cNvPr id="3" name="Облачко с текстом: прямоугольное со скругленными углами 2">
            <a:extLst>
              <a:ext uri="{FF2B5EF4-FFF2-40B4-BE49-F238E27FC236}">
                <a16:creationId xmlns:a16="http://schemas.microsoft.com/office/drawing/2014/main" id="{599AFC9E-982D-458C-8FA6-2D819DCDFF5F}"/>
              </a:ext>
            </a:extLst>
          </p:cNvPr>
          <p:cNvSpPr/>
          <p:nvPr/>
        </p:nvSpPr>
        <p:spPr>
          <a:xfrm>
            <a:off x="4987637" y="1471016"/>
            <a:ext cx="6096000" cy="3915966"/>
          </a:xfrm>
          <a:prstGeom prst="wedgeRoundRectCallout">
            <a:avLst>
              <a:gd name="adj1" fmla="val -57424"/>
              <a:gd name="adj2" fmla="val 8369"/>
              <a:gd name="adj3" fmla="val 16667"/>
            </a:avLst>
          </a:prstGeom>
        </p:spPr>
        <p:style>
          <a:lnRef idx="2">
            <a:schemeClr val="accent2"/>
          </a:lnRef>
          <a:fillRef idx="1">
            <a:schemeClr val="lt1"/>
          </a:fillRef>
          <a:effectRef idx="0">
            <a:schemeClr val="accent2"/>
          </a:effectRef>
          <a:fontRef idx="minor">
            <a:schemeClr val="dk1"/>
          </a:fontRef>
        </p:style>
        <p:txBody>
          <a:bodyPr>
            <a:spAutoFit/>
          </a:bodyPr>
          <a:lstStyle/>
          <a:p>
            <a:pPr algn="just"/>
            <a:r>
              <a:rPr lang="ru-RU" sz="2800" b="1" dirty="0" err="1">
                <a:solidFill>
                  <a:srgbClr val="C00000"/>
                </a:solidFill>
                <a:latin typeface="Times New Roman" panose="02020603050405020304" pitchFamily="18" charset="0"/>
                <a:cs typeface="Times New Roman" panose="02020603050405020304" pitchFamily="18" charset="0"/>
              </a:rPr>
              <a:t>Констит</a:t>
            </a:r>
            <a:r>
              <a:rPr lang="uk-UA" sz="2800" b="1" dirty="0">
                <a:solidFill>
                  <a:srgbClr val="C00000"/>
                </a:solidFill>
                <a:latin typeface="Times New Roman" panose="02020603050405020304" pitchFamily="18" charset="0"/>
                <a:cs typeface="Times New Roman" panose="02020603050405020304" pitchFamily="18" charset="0"/>
              </a:rPr>
              <a:t>у</a:t>
            </a:r>
            <a:r>
              <a:rPr lang="ru-RU" sz="2800" b="1" dirty="0" err="1">
                <a:solidFill>
                  <a:srgbClr val="C00000"/>
                </a:solidFill>
                <a:latin typeface="Times New Roman" panose="02020603050405020304" pitchFamily="18" charset="0"/>
                <a:cs typeface="Times New Roman" panose="02020603050405020304" pitchFamily="18" charset="0"/>
              </a:rPr>
              <a:t>ція</a:t>
            </a:r>
            <a:r>
              <a:rPr lang="ru-RU" sz="2800" b="1" dirty="0">
                <a:solidFill>
                  <a:srgbClr val="C00000"/>
                </a:solidFill>
                <a:latin typeface="Times New Roman" panose="02020603050405020304" pitchFamily="18" charset="0"/>
                <a:cs typeface="Times New Roman" panose="02020603050405020304" pitchFamily="18" charset="0"/>
              </a:rPr>
              <a:t> </a:t>
            </a:r>
            <a:r>
              <a:rPr lang="ru-RU" sz="2800" b="1" dirty="0" err="1">
                <a:solidFill>
                  <a:srgbClr val="C00000"/>
                </a:solidFill>
                <a:latin typeface="Times New Roman" panose="02020603050405020304" pitchFamily="18" charset="0"/>
                <a:cs typeface="Times New Roman" panose="02020603050405020304" pitchFamily="18" charset="0"/>
              </a:rPr>
              <a:t>України</a:t>
            </a:r>
            <a:r>
              <a:rPr lang="ru-RU" sz="2800" b="1" dirty="0">
                <a:solidFill>
                  <a:srgbClr val="C00000"/>
                </a:solidFill>
                <a:latin typeface="Times New Roman" panose="02020603050405020304" pitchFamily="18" charset="0"/>
                <a:cs typeface="Times New Roman" panose="02020603050405020304" pitchFamily="18" charset="0"/>
              </a:rPr>
              <a:t> – </a:t>
            </a:r>
            <a:r>
              <a:rPr lang="uk-UA" sz="2800" dirty="0">
                <a:latin typeface="Times New Roman" panose="02020603050405020304" pitchFamily="18" charset="0"/>
                <a:cs typeface="Times New Roman" panose="02020603050405020304" pitchFamily="18" charset="0"/>
              </a:rPr>
              <a:t>Основний Закон України, ухвалений 28 червня 1996 року Верховною Радою України. На згадку про прийняття Конституції</a:t>
            </a:r>
          </a:p>
          <a:p>
            <a:pPr algn="just"/>
            <a:r>
              <a:rPr lang="uk-UA" sz="2800" dirty="0">
                <a:latin typeface="Times New Roman" panose="02020603050405020304" pitchFamily="18" charset="0"/>
                <a:cs typeface="Times New Roman" panose="02020603050405020304" pitchFamily="18" charset="0"/>
              </a:rPr>
              <a:t>в Україні щорічно 28 червня святкують державне свято – </a:t>
            </a:r>
            <a:r>
              <a:rPr lang="uk-UA" sz="2800" i="1" dirty="0">
                <a:solidFill>
                  <a:srgbClr val="FF0000"/>
                </a:solidFill>
                <a:latin typeface="Times New Roman" panose="02020603050405020304" pitchFamily="18" charset="0"/>
                <a:cs typeface="Times New Roman" panose="02020603050405020304" pitchFamily="18" charset="0"/>
              </a:rPr>
              <a:t>День Конституції України.</a:t>
            </a:r>
          </a:p>
        </p:txBody>
      </p:sp>
      <p:pic>
        <p:nvPicPr>
          <p:cNvPr id="4" name="Рисунок 3">
            <a:extLst>
              <a:ext uri="{FF2B5EF4-FFF2-40B4-BE49-F238E27FC236}">
                <a16:creationId xmlns:a16="http://schemas.microsoft.com/office/drawing/2014/main" id="{65E83380-CC56-440C-826F-5CD7C5356D85}"/>
              </a:ext>
            </a:extLst>
          </p:cNvPr>
          <p:cNvPicPr>
            <a:picLocks noChangeAspect="1"/>
          </p:cNvPicPr>
          <p:nvPr/>
        </p:nvPicPr>
        <p:blipFill>
          <a:blip r:embed="rId3"/>
          <a:stretch>
            <a:fillRect/>
          </a:stretch>
        </p:blipFill>
        <p:spPr>
          <a:xfrm>
            <a:off x="0" y="5117984"/>
            <a:ext cx="12186960" cy="2371550"/>
          </a:xfrm>
          <a:prstGeom prst="rect">
            <a:avLst/>
          </a:prstGeom>
        </p:spPr>
      </p:pic>
    </p:spTree>
    <p:extLst>
      <p:ext uri="{BB962C8B-B14F-4D97-AF65-F5344CB8AC3E}">
        <p14:creationId xmlns:p14="http://schemas.microsoft.com/office/powerpoint/2010/main" val="2727211339"/>
      </p:ext>
    </p:extLst>
  </p:cSld>
  <p:clrMapOvr>
    <a:masterClrMapping/>
  </p:clrMapOvr>
</p:sld>
</file>

<file path=ppt/theme/theme1.xml><?xml version="1.0" encoding="utf-8"?>
<a:theme xmlns:a="http://schemas.openxmlformats.org/drawingml/2006/main" name="Тема11">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Тема11" id="{99643462-5733-47F6-B82A-B6D6CEC0E16F}" vid="{BB0EDE50-1E79-40FC-B6B0-C82B964BE5BA}"/>
    </a:ext>
  </a:extLst>
</a:theme>
</file>

<file path=docProps/app.xml><?xml version="1.0" encoding="utf-8"?>
<Properties xmlns="http://schemas.openxmlformats.org/officeDocument/2006/extended-properties" xmlns:vt="http://schemas.openxmlformats.org/officeDocument/2006/docPropsVTypes">
  <Template>Тема11</Template>
  <TotalTime>5247</TotalTime>
  <Words>227</Words>
  <Application>Microsoft Office PowerPoint</Application>
  <PresentationFormat>Широкоэкранный</PresentationFormat>
  <Paragraphs>24</Paragraphs>
  <Slides>13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Calibri</vt:lpstr>
      <vt:lpstr>Cambria</vt:lpstr>
      <vt:lpstr>Monotype Corsiva</vt:lpstr>
      <vt:lpstr>Times New Roman</vt:lpstr>
      <vt:lpstr>Тема11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HP</dc:creator>
  <cp:lastModifiedBy>Вікторія</cp:lastModifiedBy>
  <cp:revision>17</cp:revision>
  <dcterms:created xsi:type="dcterms:W3CDTF">2022-06-21T19:41:01Z</dcterms:created>
  <dcterms:modified xsi:type="dcterms:W3CDTF">2023-09-08T14:12:30Z</dcterms:modified>
</cp:coreProperties>
</file>