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7521" y="1866901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E01A5D64-010F-4001-B2B9-813147864495}"/>
              </a:ext>
            </a:extLst>
          </p:cNvPr>
          <p:cNvSpPr/>
          <p:nvPr/>
        </p:nvSpPr>
        <p:spPr>
          <a:xfrm>
            <a:off x="2184400" y="7848600"/>
            <a:ext cx="36576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F4C9E264-91C1-4648-A2F3-93C197117885}"/>
              </a:ext>
            </a:extLst>
          </p:cNvPr>
          <p:cNvSpPr/>
          <p:nvPr/>
        </p:nvSpPr>
        <p:spPr>
          <a:xfrm>
            <a:off x="10378364" y="7848600"/>
            <a:ext cx="36576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944ACF41-3574-4BBA-B301-36E48B43337F}"/>
              </a:ext>
            </a:extLst>
          </p:cNvPr>
          <p:cNvSpPr/>
          <p:nvPr/>
        </p:nvSpPr>
        <p:spPr>
          <a:xfrm>
            <a:off x="3251200" y="7848600"/>
            <a:ext cx="25908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CAEDAD1F-DC0F-483F-A671-34D3546FCCE3}"/>
              </a:ext>
            </a:extLst>
          </p:cNvPr>
          <p:cNvSpPr/>
          <p:nvPr/>
        </p:nvSpPr>
        <p:spPr>
          <a:xfrm>
            <a:off x="10718800" y="7848600"/>
            <a:ext cx="27432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1DD209-25CA-4336-AC64-B6C5C7DE3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7848600"/>
            <a:ext cx="3733800" cy="530398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4745A525-88BD-4D5F-8E50-DC3333C28FE4}"/>
              </a:ext>
            </a:extLst>
          </p:cNvPr>
          <p:cNvSpPr/>
          <p:nvPr/>
        </p:nvSpPr>
        <p:spPr>
          <a:xfrm>
            <a:off x="10414002" y="7883857"/>
            <a:ext cx="36576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0F807165-1AA7-429F-A560-660001C72D7D}"/>
              </a:ext>
            </a:extLst>
          </p:cNvPr>
          <p:cNvSpPr/>
          <p:nvPr/>
        </p:nvSpPr>
        <p:spPr>
          <a:xfrm>
            <a:off x="3403600" y="5105400"/>
            <a:ext cx="3657600" cy="1752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6589E545-68C2-4214-905B-0A91E7E50550}"/>
              </a:ext>
            </a:extLst>
          </p:cNvPr>
          <p:cNvSpPr/>
          <p:nvPr/>
        </p:nvSpPr>
        <p:spPr>
          <a:xfrm>
            <a:off x="9575800" y="7924800"/>
            <a:ext cx="4724400" cy="533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Довільний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Яна Никитина</cp:lastModifiedBy>
  <cp:revision>6</cp:revision>
  <dcterms:created xsi:type="dcterms:W3CDTF">2006-08-16T00:00:00Z</dcterms:created>
  <dcterms:modified xsi:type="dcterms:W3CDTF">2026-08-08T16:54:58Z</dcterms:modified>
</cp:coreProperties>
</file>