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7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9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3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2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0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E274-2C85-4159-BD5F-9487B579A31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75DC7-1C62-4461-AB1A-09055535F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5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311" y="1443039"/>
            <a:ext cx="7043738" cy="13335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Міжнародний  урок доброти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3000375"/>
            <a:ext cx="4614862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5538" y="5514975"/>
            <a:ext cx="1543050" cy="776288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75" y="673895"/>
            <a:ext cx="4243388" cy="328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Волонтери тварин – це люди, які допомагають тваринам, що потрапили в біду. Вони забирають тварин із вулиці та шукають для них нові сім’ї. Якщо знайти нову сім’ю одразу не вдається, то тварину тимчасово поселяють у притулок        ( спеціальне місце, де проживають тварини, у яких немає господарів і за якими доглядають ).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19" y="4157662"/>
            <a:ext cx="3805237" cy="2457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400050"/>
            <a:ext cx="3743325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039" y="1985962"/>
            <a:ext cx="1314450" cy="882650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3576" y="692944"/>
            <a:ext cx="3600449" cy="4021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Друзів всіх чотирилапих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пропоную обійняти.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Хай улюбленці домашні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не дають вам сумувати.</a:t>
            </a:r>
          </a:p>
          <a:p>
            <a:pPr marL="0" indent="0">
              <a:buNone/>
            </a:pP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Хай вони дарують радість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служать вірно вам завжди.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Ви ж любіть чотирилапих,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захищайте від біди.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1" y="4922520"/>
            <a:ext cx="3048000" cy="1935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00025"/>
            <a:ext cx="4257675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4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25" y="1465262"/>
            <a:ext cx="6743700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                 Дякую за увагу!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2928937"/>
            <a:ext cx="4572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8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635842-B5B0-4595-A681-781CFE9E3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6308"/>
          <a:stretch/>
        </p:blipFill>
        <p:spPr>
          <a:xfrm>
            <a:off x="0" y="0"/>
            <a:ext cx="6402964" cy="3639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65959F-235E-4B9F-83D3-5F86143A0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b="15282"/>
          <a:stretch/>
        </p:blipFill>
        <p:spPr>
          <a:xfrm>
            <a:off x="6042623" y="3495821"/>
            <a:ext cx="6149377" cy="3362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51B5CA-5BB9-41AC-8865-E9FD43CC33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12512" b="9743"/>
          <a:stretch/>
        </p:blipFill>
        <p:spPr>
          <a:xfrm>
            <a:off x="291094" y="3664633"/>
            <a:ext cx="5460435" cy="31933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E31D21-A777-4E6D-8720-3BE544FD13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16513"/>
          <a:stretch/>
        </p:blipFill>
        <p:spPr>
          <a:xfrm>
            <a:off x="6542875" y="151227"/>
            <a:ext cx="5649125" cy="31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43851" y="5502275"/>
            <a:ext cx="1614488" cy="704850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72100" y="831055"/>
            <a:ext cx="5143501" cy="2497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4 жовтня у світі відзначають Всесвітній день тварин (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World Animal Day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). Свято запроваджено у 1931 році на Міжнародному конгресі прибічників руху на захист природи, що відбувся у Флоренції. Пізніше цю ідею підтримали організації, створені з метою захисту тварин у різних країнах світу.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3" y="3714750"/>
            <a:ext cx="4257675" cy="27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335" y="4414838"/>
            <a:ext cx="1500189" cy="904875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9" y="1067595"/>
            <a:ext cx="4614863" cy="2404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Я хочу розповісти про доброту, яка виражається в турботі про чотирилапих друзів людини.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Навколо нас існує дивовижний світ живих істот, створених природою. Усі ми знаємо, що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тварини – наші друзі.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79" y="3671889"/>
            <a:ext cx="3657600" cy="26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3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94824">
            <a:off x="9706331" y="3589313"/>
            <a:ext cx="1957387" cy="733425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5" y="739775"/>
            <a:ext cx="3778232" cy="456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                     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Загадки</a:t>
            </a:r>
          </a:p>
          <a:p>
            <a:pPr marL="457200" indent="-457200">
              <a:buAutoNum type="arabicPeriod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Ця тваринка вже від ранку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   нам співає колисанку.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   Нявкає, муркоче,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   бо сметанки хоче.</a:t>
            </a:r>
          </a:p>
          <a:p>
            <a:pPr marL="0" indent="0">
              <a:buNone/>
            </a:pP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AutoNum type="arabicPeriod" startAt="2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Пильно дім охороняє,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   кицю Мурку захищає.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   Бачить з будки двір увесь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       Хто це діти? Звісно…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320">
            <a:off x="9057098" y="2802367"/>
            <a:ext cx="2879340" cy="26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1" y="5283200"/>
            <a:ext cx="1714500" cy="825500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6889" y="1011238"/>
            <a:ext cx="4424362" cy="286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«Щасливі лапи» живуть в людей, які про них дбають. Ніколи не кидайте на життєвій дорозі своїх друзів і пам’ятайте : ми назавжди відповідаємо за тих, кого приручили.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 Майте чуйне, щедре і добре серце, у якому знайдеться місце для любові до тваринок!</a:t>
            </a:r>
          </a:p>
          <a:p>
            <a:pPr marL="0" indent="0">
              <a:buNone/>
            </a:pPr>
            <a:r>
              <a:rPr lang="uk-UA" sz="2000" dirty="0"/>
              <a:t>       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4000500"/>
            <a:ext cx="3971925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3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769" y="5129213"/>
            <a:ext cx="1885950" cy="801687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7825" y="1054101"/>
            <a:ext cx="4443413" cy="3189288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Гра «Хто більше назве кличок тварин?»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Хвилинка творчості. У нас є виставка- фото ваших улюбленців. Зараз кожен коротко розкаже про свого улюбленця.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А тепер намалюйте будиночок, у якому б ви хотіли, щоб жив ваш улюбленець.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6" y="4358481"/>
            <a:ext cx="3757611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7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57312"/>
            <a:ext cx="1928813" cy="633413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7824" y="811213"/>
            <a:ext cx="4343401" cy="483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               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Гра «Кіт чи собака»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Я називаю риси характеру тваринок, а ви будете відгадувати, хто це : собачка чи котик.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Охоронець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Любить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</a:rPr>
              <a:t>вмиватися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Любить багато спати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Його легко дресирувати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Приносить капці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Має чутливі вуса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Любить молоко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Гарчить на незнайомців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013">
            <a:off x="545515" y="520960"/>
            <a:ext cx="3594376" cy="24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2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7950" y="5038724"/>
            <a:ext cx="1657350" cy="733425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1" y="725487"/>
            <a:ext cx="3905250" cy="4789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«Пам’ятка турботливого господаря». Необхідно дотримуватись певних правил по догляду за тваринами: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Правильне харчування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Купання, вичісування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Щеплення раз на рік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Спілкування з улюбленцем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Обробка від глистів, кліщів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Вигул у наморднику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Прибирання на прогулянці</a:t>
            </a:r>
          </a:p>
          <a:p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Дресирування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3581399"/>
            <a:ext cx="2933700" cy="2705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6" y="909445"/>
            <a:ext cx="2990848" cy="21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986" y="5600700"/>
            <a:ext cx="1514476" cy="804863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925" y="825500"/>
            <a:ext cx="4138611" cy="371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               «Що таке добро?»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Передусім, це небайдужість, готовність вчасно прийти на допомогу.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Тварини, які залишились на вулиці, блукають в надії знайти собі їжу, ночуючи на теплих трубах або в підвалах, цей «пухнастий клубочок», всіма забутий, нікому не потрібний, просить у перехожих допомоги.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86" y="4243389"/>
            <a:ext cx="2705100" cy="2414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285751"/>
            <a:ext cx="3657602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1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476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           Міжнародний  урок доброти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Дякую за увагу!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Вікторія</cp:lastModifiedBy>
  <cp:revision>14</cp:revision>
  <dcterms:created xsi:type="dcterms:W3CDTF">2023-09-19T00:45:13Z</dcterms:created>
  <dcterms:modified xsi:type="dcterms:W3CDTF">2024-01-04T13:29:43Z</dcterms:modified>
</cp:coreProperties>
</file>