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441B-CB32-4C98-AC73-6F8F3908094F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1674-C3F0-47F0-8A73-AF05FBFE51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196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441B-CB32-4C98-AC73-6F8F3908094F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1674-C3F0-47F0-8A73-AF05FBFE51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626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441B-CB32-4C98-AC73-6F8F3908094F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1674-C3F0-47F0-8A73-AF05FBFE51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914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441B-CB32-4C98-AC73-6F8F3908094F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1674-C3F0-47F0-8A73-AF05FBFE51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064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441B-CB32-4C98-AC73-6F8F3908094F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1674-C3F0-47F0-8A73-AF05FBFE51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56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441B-CB32-4C98-AC73-6F8F3908094F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1674-C3F0-47F0-8A73-AF05FBFE51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804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441B-CB32-4C98-AC73-6F8F3908094F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1674-C3F0-47F0-8A73-AF05FBFE51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9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441B-CB32-4C98-AC73-6F8F3908094F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1674-C3F0-47F0-8A73-AF05FBFE51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416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441B-CB32-4C98-AC73-6F8F3908094F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1674-C3F0-47F0-8A73-AF05FBFE51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441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441B-CB32-4C98-AC73-6F8F3908094F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1674-C3F0-47F0-8A73-AF05FBFE51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902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441B-CB32-4C98-AC73-6F8F3908094F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1674-C3F0-47F0-8A73-AF05FBFE51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913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F441B-CB32-4C98-AC73-6F8F3908094F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1674-C3F0-47F0-8A73-AF05FBFE51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438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57647"/>
            <a:ext cx="9144000" cy="111469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Шануймо наших захисників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Шануймо наших захисників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097" y="1808118"/>
            <a:ext cx="8261606" cy="494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не єдиний день у році, коли ми згадуємо, віддаємо шану, розповідаємо про тих, хто віддав життя, щоб відстояти Україну, її державність, незалежність і соборність. Але це особливий день, нагода для всіх у суспільстві разом зосередитися на пам’яті, шані і вдячності.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7303" y="1825625"/>
            <a:ext cx="4910160" cy="49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8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День пам’яті держава започаткувала в 2019 році. Саме 29 серпня, бо з цією датою пов’язаний один із найтрагічніших епізодів російсько-української війни до повномасштабного вторгнення – вихід українських воїнів з оточення під Іловайськом у 2014 році.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196" y="1690688"/>
            <a:ext cx="9973607" cy="477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3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 трагічні події російсько-української війни розгорталися на сході України, саме на полях соняхів, які вже поспіли. І саме під цими соняхами, сотні захисників України в боротьбі з ворогом поклали своє життя на вівтар свободи та незалежності нашої країни. Саме тому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символом Дня пам’яті захисників України, які загинули в боротьбі за незалежність, суверенітет і територіальну цілісність України, став сонях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8125" y="2651093"/>
            <a:ext cx="7815749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0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38738"/>
          </a:xfrm>
        </p:spPr>
        <p:txBody>
          <a:bodyPr>
            <a:norm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Повномасштабне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вторгнення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лютого 2022-го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відкрило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героїзму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та, на жаль,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 важливо згадувати та гідно вшановувати подвиг захисників, які віддали найцінніше у боротьбі за незалежність, суверенітет і територіальну цілісність України – своє життя. Вони стояли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насмерть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кожного з нас – за те, щоб майбутнє покоління мало гідне майбутнє у незалежній країні, а всі ми могли розвивати громадянське суспільство та робити Україну кращою.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схиляємо голови у вдячності перед тими, хто тримав небо над нашими містами, даючи нам можливість у цей час вчитися, працювати, розвивати соціальні ініціативи та відстоювали демократію й права людини тут, у тилу.</a:t>
            </a:r>
          </a:p>
        </p:txBody>
      </p:sp>
    </p:spTree>
    <p:extLst>
      <p:ext uri="{BB962C8B-B14F-4D97-AF65-F5344CB8AC3E}">
        <p14:creationId xmlns:p14="http://schemas.microsoft.com/office/powerpoint/2010/main" val="149171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541417" y="1184366"/>
            <a:ext cx="2185852" cy="506322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7550" y="1308952"/>
            <a:ext cx="4017826" cy="301336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4" y="200296"/>
            <a:ext cx="4029166" cy="3021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388" y="3317966"/>
            <a:ext cx="4418149" cy="331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1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86" y="1132114"/>
            <a:ext cx="3849188" cy="55857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0389" y="313508"/>
            <a:ext cx="8246277" cy="618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03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187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Шануймо наших захисників</vt:lpstr>
      <vt:lpstr>Це не єдиний день у році, коли ми згадуємо, віддаємо шану, розповідаємо про тих, хто віддав життя, щоб відстояти Україну, її державність, незалежність і соборність. Але це особливий день, нагода для всіх у суспільстві разом зосередитися на пам’яті, шані і вдячності.</vt:lpstr>
      <vt:lpstr>Цей День пам’яті держава започаткувала в 2019 році. Саме 29 серпня, бо з цією датою пов’язаний один із найтрагічніших епізодів російсько-української війни до повномасштабного вторгнення – вихід українських воїнів з оточення під Іловайськом у 2014 році. </vt:lpstr>
      <vt:lpstr>Ті трагічні події російсько-української війни розгорталися на сході України, саме на полях соняхів, які вже поспіли. І саме під цими соняхами, сотні захисників України в боротьбі з ворогом поклали своє життя на вівтар свободи та незалежності нашої країни. Саме тому символом Дня пам’яті захисників України, які загинули в боротьбі за незалежність, суверенітет і територіальну цілісність України, став сонях.</vt:lpstr>
      <vt:lpstr>Повномасштабне вторгнення Росії 24 лютого 2022-го відкрило нову сторінку героїзму, стійкості та, на жаль, втрат.  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Шануймо наших захисників</dc:title>
  <dc:creator>user</dc:creator>
  <cp:lastModifiedBy>Вікторія</cp:lastModifiedBy>
  <cp:revision>7</cp:revision>
  <dcterms:created xsi:type="dcterms:W3CDTF">2025-10-31T08:56:36Z</dcterms:created>
  <dcterms:modified xsi:type="dcterms:W3CDTF">2025-11-07T16:51:58Z</dcterms:modified>
</cp:coreProperties>
</file>