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59" r:id="rId4"/>
    <p:sldId id="271" r:id="rId5"/>
    <p:sldId id="266" r:id="rId6"/>
    <p:sldId id="257" r:id="rId7"/>
    <p:sldId id="263" r:id="rId8"/>
    <p:sldId id="261" r:id="rId9"/>
    <p:sldId id="262" r:id="rId10"/>
    <p:sldId id="256" r:id="rId11"/>
    <p:sldId id="267" r:id="rId12"/>
    <p:sldId id="268" r:id="rId13"/>
    <p:sldId id="258" r:id="rId14"/>
    <p:sldId id="260" r:id="rId15"/>
    <p:sldId id="269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52;&#1110;&#1078;&#1085;&#1072;&#1088;&#1086;&#1076;&#1085;&#1080;&#1081;%20&#1076;&#1077;&#1085;&#1100;%20&#1052;&#1080;&#1088;&#1091;,%20&#1074;&#1110;&#1076;&#1077;&#1086;%20&#1076;&#1083;&#1103;%20&#1076;&#1110;&#1090;&#1077;&#1081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50;6\Desktop\&#1052;&#1080;%20&#1079;&#1072;%20&#1084;&#1080;&#1088;%20&#1074;%20&#1091;&#1089;&#1100;&#1086;&#1084;&#1091;%20&#1089;&#1074;&#1110;&#1090;&#1110;.%20&#1044;&#1086;%20&#1044;&#1085;&#1103;%20&#1052;&#1080;&#1088;&#1091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5515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Єдиний урок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 2-а класі</a:t>
            </a:r>
          </a:p>
          <a:p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“За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мир у всьому світі – це значить за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життя”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827584" y="5303635"/>
            <a:ext cx="734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Міжнародний день Миру, відео для ді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1124744"/>
          <a:ext cx="7368480" cy="3785616"/>
        </p:xfrm>
        <a:graphic>
          <a:graphicData uri="http://schemas.openxmlformats.org/drawingml/2006/table">
            <a:tbl>
              <a:tblPr/>
              <a:tblGrid>
                <a:gridCol w="3477596"/>
                <a:gridCol w="3890884"/>
              </a:tblGrid>
              <a:tr h="3145504">
                <a:tc>
                  <a:txBody>
                    <a:bodyPr/>
                    <a:lstStyle/>
                    <a:p>
                      <a:pPr marR="142875"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на землі — це затишок і тиша,</a:t>
                      </a:r>
                      <a:b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 сміх дитячий і душі політ,</a:t>
                      </a:r>
                      <a:b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 поет чарівні вірші пише</a:t>
                      </a:r>
                      <a:b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 незвичайний, дивовижний світ.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росяні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світанки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творчість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пісня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гаях.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вечори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ранки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Із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радістю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щастям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серцях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 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98" marR="56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1770" marR="142875" algn="l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мама,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тато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любові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стільки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просто через край!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земля, де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щастя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багато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в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кожній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хаті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хліба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коровай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 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земля, де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сміх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пісня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лине,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йдуть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ніколи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боях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ніхто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гине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там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господар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щастя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898" marR="5689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1446" y="219653"/>
            <a:ext cx="1701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Вірші про мир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6275"/>
            <a:ext cx="9144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 за мир в усьому світі. До Дня Мир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00"/>
            <a:ext cx="91440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450"/>
            <a:ext cx="91440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_viber_2023-09-20_21-40-30-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9-20_21-40-31-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9-20_21-40-30-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9-20_21-40-30-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</Words>
  <Application>Microsoft Office PowerPoint</Application>
  <PresentationFormat>Экран (4:3)</PresentationFormat>
  <Paragraphs>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ПК6</dc:creator>
  <cp:lastModifiedBy>ПК6</cp:lastModifiedBy>
  <cp:revision>12</cp:revision>
  <dcterms:created xsi:type="dcterms:W3CDTF">2023-09-20T18:31:17Z</dcterms:created>
  <dcterms:modified xsi:type="dcterms:W3CDTF">2023-09-21T08:17:24Z</dcterms:modified>
</cp:coreProperties>
</file>