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56" r:id="rId3"/>
    <p:sldId id="257" r:id="rId4"/>
    <p:sldId id="259" r:id="rId5"/>
    <p:sldId id="260" r:id="rId6"/>
    <p:sldId id="258" r:id="rId7"/>
    <p:sldId id="261" r:id="rId8"/>
    <p:sldId id="262" r:id="rId9"/>
    <p:sldId id="263" r:id="rId10"/>
    <p:sldId id="264" r:id="rId11"/>
    <p:sldId id="265" r:id="rId12"/>
    <p:sldId id="267" r:id="rId13"/>
    <p:sldId id="266" r:id="rId14"/>
    <p:sldId id="268" r:id="rId15"/>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7" d="100"/>
          <a:sy n="47" d="100"/>
        </p:scale>
        <p:origin x="42" y="2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E34885-65A2-4020-8FA8-F17990C7EF13}"/>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p>
        </p:txBody>
      </p:sp>
      <p:sp>
        <p:nvSpPr>
          <p:cNvPr id="3" name="Підзаголовок 2">
            <a:extLst>
              <a:ext uri="{FF2B5EF4-FFF2-40B4-BE49-F238E27FC236}">
                <a16:creationId xmlns:a16="http://schemas.microsoft.com/office/drawing/2014/main" id="{30A58004-6298-449C-95AD-0AEE76DF53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a:extLst>
              <a:ext uri="{FF2B5EF4-FFF2-40B4-BE49-F238E27FC236}">
                <a16:creationId xmlns:a16="http://schemas.microsoft.com/office/drawing/2014/main" id="{A34774F2-A061-46FE-819B-771A487C722D}"/>
              </a:ext>
            </a:extLst>
          </p:cNvPr>
          <p:cNvSpPr>
            <a:spLocks noGrp="1"/>
          </p:cNvSpPr>
          <p:nvPr>
            <p:ph type="dt" sz="half" idx="10"/>
          </p:nvPr>
        </p:nvSpPr>
        <p:spPr/>
        <p:txBody>
          <a:bodyPr/>
          <a:lstStyle/>
          <a:p>
            <a:fld id="{5E0D0A31-C894-48CF-AA24-D14CFBC4A60D}" type="datetimeFigureOut">
              <a:rPr lang="uk-UA" smtClean="0"/>
              <a:t>05.08.2026</a:t>
            </a:fld>
            <a:endParaRPr lang="uk-UA"/>
          </a:p>
        </p:txBody>
      </p:sp>
      <p:sp>
        <p:nvSpPr>
          <p:cNvPr id="5" name="Місце для нижнього колонтитула 4">
            <a:extLst>
              <a:ext uri="{FF2B5EF4-FFF2-40B4-BE49-F238E27FC236}">
                <a16:creationId xmlns:a16="http://schemas.microsoft.com/office/drawing/2014/main" id="{F5B5A79E-0CED-473D-B4A4-A8120B8B3C44}"/>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EB78172F-877A-4701-B586-7F0AE4F06F3A}"/>
              </a:ext>
            </a:extLst>
          </p:cNvPr>
          <p:cNvSpPr>
            <a:spLocks noGrp="1"/>
          </p:cNvSpPr>
          <p:nvPr>
            <p:ph type="sldNum" sz="quarter" idx="12"/>
          </p:nvPr>
        </p:nvSpPr>
        <p:spPr/>
        <p:txBody>
          <a:bodyPr/>
          <a:lstStyle/>
          <a:p>
            <a:fld id="{F8E3D6D4-D649-4BE3-961D-64ADB1475CE9}" type="slidenum">
              <a:rPr lang="uk-UA" smtClean="0"/>
              <a:t>‹#›</a:t>
            </a:fld>
            <a:endParaRPr lang="uk-UA"/>
          </a:p>
        </p:txBody>
      </p:sp>
    </p:spTree>
    <p:extLst>
      <p:ext uri="{BB962C8B-B14F-4D97-AF65-F5344CB8AC3E}">
        <p14:creationId xmlns:p14="http://schemas.microsoft.com/office/powerpoint/2010/main" val="38726470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FEAB7B-D01B-4EE8-AD7D-FA0935AF7586}"/>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B2E091D0-B8A5-4F84-876B-882C9A3E5007}"/>
              </a:ext>
            </a:extLst>
          </p:cNvPr>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1851FB3A-F291-4CD2-8DB3-BBD9B912F9B3}"/>
              </a:ext>
            </a:extLst>
          </p:cNvPr>
          <p:cNvSpPr>
            <a:spLocks noGrp="1"/>
          </p:cNvSpPr>
          <p:nvPr>
            <p:ph type="dt" sz="half" idx="10"/>
          </p:nvPr>
        </p:nvSpPr>
        <p:spPr/>
        <p:txBody>
          <a:bodyPr/>
          <a:lstStyle/>
          <a:p>
            <a:fld id="{5E0D0A31-C894-48CF-AA24-D14CFBC4A60D}" type="datetimeFigureOut">
              <a:rPr lang="uk-UA" smtClean="0"/>
              <a:t>05.08.2026</a:t>
            </a:fld>
            <a:endParaRPr lang="uk-UA"/>
          </a:p>
        </p:txBody>
      </p:sp>
      <p:sp>
        <p:nvSpPr>
          <p:cNvPr id="5" name="Місце для нижнього колонтитула 4">
            <a:extLst>
              <a:ext uri="{FF2B5EF4-FFF2-40B4-BE49-F238E27FC236}">
                <a16:creationId xmlns:a16="http://schemas.microsoft.com/office/drawing/2014/main" id="{B0B3C7CE-D76F-4F47-A055-D37EFBB0F4E0}"/>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4DF07BCA-20F3-4C79-B319-87EC0CAD5139}"/>
              </a:ext>
            </a:extLst>
          </p:cNvPr>
          <p:cNvSpPr>
            <a:spLocks noGrp="1"/>
          </p:cNvSpPr>
          <p:nvPr>
            <p:ph type="sldNum" sz="quarter" idx="12"/>
          </p:nvPr>
        </p:nvSpPr>
        <p:spPr/>
        <p:txBody>
          <a:bodyPr/>
          <a:lstStyle/>
          <a:p>
            <a:fld id="{F8E3D6D4-D649-4BE3-961D-64ADB1475CE9}" type="slidenum">
              <a:rPr lang="uk-UA" smtClean="0"/>
              <a:t>‹#›</a:t>
            </a:fld>
            <a:endParaRPr lang="uk-UA"/>
          </a:p>
        </p:txBody>
      </p:sp>
    </p:spTree>
    <p:extLst>
      <p:ext uri="{BB962C8B-B14F-4D97-AF65-F5344CB8AC3E}">
        <p14:creationId xmlns:p14="http://schemas.microsoft.com/office/powerpoint/2010/main" val="21548981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id="{C7EF2EBD-6519-4780-800D-F510D2F1AF70}"/>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B03F77A5-778C-425A-8FF0-79A6C122DC3E}"/>
              </a:ext>
            </a:extLst>
          </p:cNvPr>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0FEBFDAC-9208-4D3B-BA6F-D67E2A211594}"/>
              </a:ext>
            </a:extLst>
          </p:cNvPr>
          <p:cNvSpPr>
            <a:spLocks noGrp="1"/>
          </p:cNvSpPr>
          <p:nvPr>
            <p:ph type="dt" sz="half" idx="10"/>
          </p:nvPr>
        </p:nvSpPr>
        <p:spPr/>
        <p:txBody>
          <a:bodyPr/>
          <a:lstStyle/>
          <a:p>
            <a:fld id="{5E0D0A31-C894-48CF-AA24-D14CFBC4A60D}" type="datetimeFigureOut">
              <a:rPr lang="uk-UA" smtClean="0"/>
              <a:t>05.08.2026</a:t>
            </a:fld>
            <a:endParaRPr lang="uk-UA"/>
          </a:p>
        </p:txBody>
      </p:sp>
      <p:sp>
        <p:nvSpPr>
          <p:cNvPr id="5" name="Місце для нижнього колонтитула 4">
            <a:extLst>
              <a:ext uri="{FF2B5EF4-FFF2-40B4-BE49-F238E27FC236}">
                <a16:creationId xmlns:a16="http://schemas.microsoft.com/office/drawing/2014/main" id="{4F570705-C8B2-4062-A9E7-94700A5BC0B8}"/>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37C1711F-B7E6-4309-BDDB-643F5F2034E1}"/>
              </a:ext>
            </a:extLst>
          </p:cNvPr>
          <p:cNvSpPr>
            <a:spLocks noGrp="1"/>
          </p:cNvSpPr>
          <p:nvPr>
            <p:ph type="sldNum" sz="quarter" idx="12"/>
          </p:nvPr>
        </p:nvSpPr>
        <p:spPr/>
        <p:txBody>
          <a:bodyPr/>
          <a:lstStyle/>
          <a:p>
            <a:fld id="{F8E3D6D4-D649-4BE3-961D-64ADB1475CE9}" type="slidenum">
              <a:rPr lang="uk-UA" smtClean="0"/>
              <a:t>‹#›</a:t>
            </a:fld>
            <a:endParaRPr lang="uk-UA"/>
          </a:p>
        </p:txBody>
      </p:sp>
    </p:spTree>
    <p:extLst>
      <p:ext uri="{BB962C8B-B14F-4D97-AF65-F5344CB8AC3E}">
        <p14:creationId xmlns:p14="http://schemas.microsoft.com/office/powerpoint/2010/main" val="3272810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7EDD5BB-38A9-4258-B214-40A2C6889498}"/>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A570C491-4BFF-4200-9107-D55B51390E51}"/>
              </a:ext>
            </a:extLst>
          </p:cNvPr>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E1E5945F-B2F1-4451-B4CF-311FF3FF088F}"/>
              </a:ext>
            </a:extLst>
          </p:cNvPr>
          <p:cNvSpPr>
            <a:spLocks noGrp="1"/>
          </p:cNvSpPr>
          <p:nvPr>
            <p:ph type="dt" sz="half" idx="10"/>
          </p:nvPr>
        </p:nvSpPr>
        <p:spPr/>
        <p:txBody>
          <a:bodyPr/>
          <a:lstStyle/>
          <a:p>
            <a:fld id="{5E0D0A31-C894-48CF-AA24-D14CFBC4A60D}" type="datetimeFigureOut">
              <a:rPr lang="uk-UA" smtClean="0"/>
              <a:t>05.08.2026</a:t>
            </a:fld>
            <a:endParaRPr lang="uk-UA"/>
          </a:p>
        </p:txBody>
      </p:sp>
      <p:sp>
        <p:nvSpPr>
          <p:cNvPr id="5" name="Місце для нижнього колонтитула 4">
            <a:extLst>
              <a:ext uri="{FF2B5EF4-FFF2-40B4-BE49-F238E27FC236}">
                <a16:creationId xmlns:a16="http://schemas.microsoft.com/office/drawing/2014/main" id="{5918C10F-9DEE-49F4-BEC4-CCC187BEE488}"/>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E237F086-5D81-46F7-B496-F81E82C3E139}"/>
              </a:ext>
            </a:extLst>
          </p:cNvPr>
          <p:cNvSpPr>
            <a:spLocks noGrp="1"/>
          </p:cNvSpPr>
          <p:nvPr>
            <p:ph type="sldNum" sz="quarter" idx="12"/>
          </p:nvPr>
        </p:nvSpPr>
        <p:spPr/>
        <p:txBody>
          <a:bodyPr/>
          <a:lstStyle/>
          <a:p>
            <a:fld id="{F8E3D6D4-D649-4BE3-961D-64ADB1475CE9}" type="slidenum">
              <a:rPr lang="uk-UA" smtClean="0"/>
              <a:t>‹#›</a:t>
            </a:fld>
            <a:endParaRPr lang="uk-UA"/>
          </a:p>
        </p:txBody>
      </p:sp>
    </p:spTree>
    <p:extLst>
      <p:ext uri="{BB962C8B-B14F-4D97-AF65-F5344CB8AC3E}">
        <p14:creationId xmlns:p14="http://schemas.microsoft.com/office/powerpoint/2010/main" val="2061895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11357C4-B93C-4065-8D35-47D0AF79F667}"/>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DB55BA11-F59D-4DB6-A919-CAFBA5C327B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Місце для дати 3">
            <a:extLst>
              <a:ext uri="{FF2B5EF4-FFF2-40B4-BE49-F238E27FC236}">
                <a16:creationId xmlns:a16="http://schemas.microsoft.com/office/drawing/2014/main" id="{6E0F8BF2-9578-474B-8E11-CA9D5DC6795D}"/>
              </a:ext>
            </a:extLst>
          </p:cNvPr>
          <p:cNvSpPr>
            <a:spLocks noGrp="1"/>
          </p:cNvSpPr>
          <p:nvPr>
            <p:ph type="dt" sz="half" idx="10"/>
          </p:nvPr>
        </p:nvSpPr>
        <p:spPr/>
        <p:txBody>
          <a:bodyPr/>
          <a:lstStyle/>
          <a:p>
            <a:fld id="{5E0D0A31-C894-48CF-AA24-D14CFBC4A60D}" type="datetimeFigureOut">
              <a:rPr lang="uk-UA" smtClean="0"/>
              <a:t>05.08.2026</a:t>
            </a:fld>
            <a:endParaRPr lang="uk-UA"/>
          </a:p>
        </p:txBody>
      </p:sp>
      <p:sp>
        <p:nvSpPr>
          <p:cNvPr id="5" name="Місце для нижнього колонтитула 4">
            <a:extLst>
              <a:ext uri="{FF2B5EF4-FFF2-40B4-BE49-F238E27FC236}">
                <a16:creationId xmlns:a16="http://schemas.microsoft.com/office/drawing/2014/main" id="{9B3FA095-D4AE-4899-8657-67EAD7C46F54}"/>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28F4DF37-61CE-4AFE-BDD0-DB8E1132E179}"/>
              </a:ext>
            </a:extLst>
          </p:cNvPr>
          <p:cNvSpPr>
            <a:spLocks noGrp="1"/>
          </p:cNvSpPr>
          <p:nvPr>
            <p:ph type="sldNum" sz="quarter" idx="12"/>
          </p:nvPr>
        </p:nvSpPr>
        <p:spPr/>
        <p:txBody>
          <a:bodyPr/>
          <a:lstStyle/>
          <a:p>
            <a:fld id="{F8E3D6D4-D649-4BE3-961D-64ADB1475CE9}" type="slidenum">
              <a:rPr lang="uk-UA" smtClean="0"/>
              <a:t>‹#›</a:t>
            </a:fld>
            <a:endParaRPr lang="uk-UA"/>
          </a:p>
        </p:txBody>
      </p:sp>
    </p:spTree>
    <p:extLst>
      <p:ext uri="{BB962C8B-B14F-4D97-AF65-F5344CB8AC3E}">
        <p14:creationId xmlns:p14="http://schemas.microsoft.com/office/powerpoint/2010/main" val="25708339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7E9D6E6-3548-43A2-BD69-61666C125216}"/>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41F3584B-C6D0-4714-968E-625ECED8454B}"/>
              </a:ext>
            </a:extLst>
          </p:cNvPr>
          <p:cNvSpPr>
            <a:spLocks noGrp="1"/>
          </p:cNvSpPr>
          <p:nvPr>
            <p:ph sz="half" idx="1"/>
          </p:nvPr>
        </p:nvSpPr>
        <p:spPr>
          <a:xfrm>
            <a:off x="838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a:extLst>
              <a:ext uri="{FF2B5EF4-FFF2-40B4-BE49-F238E27FC236}">
                <a16:creationId xmlns:a16="http://schemas.microsoft.com/office/drawing/2014/main" id="{59C158F4-E726-4B9F-AB42-E26FA339B53F}"/>
              </a:ext>
            </a:extLst>
          </p:cNvPr>
          <p:cNvSpPr>
            <a:spLocks noGrp="1"/>
          </p:cNvSpPr>
          <p:nvPr>
            <p:ph sz="half" idx="2"/>
          </p:nvPr>
        </p:nvSpPr>
        <p:spPr>
          <a:xfrm>
            <a:off x="6172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4">
            <a:extLst>
              <a:ext uri="{FF2B5EF4-FFF2-40B4-BE49-F238E27FC236}">
                <a16:creationId xmlns:a16="http://schemas.microsoft.com/office/drawing/2014/main" id="{146FE44E-CCF0-4AC4-891C-1B5E0A6993E6}"/>
              </a:ext>
            </a:extLst>
          </p:cNvPr>
          <p:cNvSpPr>
            <a:spLocks noGrp="1"/>
          </p:cNvSpPr>
          <p:nvPr>
            <p:ph type="dt" sz="half" idx="10"/>
          </p:nvPr>
        </p:nvSpPr>
        <p:spPr/>
        <p:txBody>
          <a:bodyPr/>
          <a:lstStyle/>
          <a:p>
            <a:fld id="{5E0D0A31-C894-48CF-AA24-D14CFBC4A60D}" type="datetimeFigureOut">
              <a:rPr lang="uk-UA" smtClean="0"/>
              <a:t>05.08.2026</a:t>
            </a:fld>
            <a:endParaRPr lang="uk-UA"/>
          </a:p>
        </p:txBody>
      </p:sp>
      <p:sp>
        <p:nvSpPr>
          <p:cNvPr id="6" name="Місце для нижнього колонтитула 5">
            <a:extLst>
              <a:ext uri="{FF2B5EF4-FFF2-40B4-BE49-F238E27FC236}">
                <a16:creationId xmlns:a16="http://schemas.microsoft.com/office/drawing/2014/main" id="{B304CE12-1D8B-44CC-906A-6F9E9056D138}"/>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DD426CCD-43CC-44D0-BF86-D6EF7062B1E3}"/>
              </a:ext>
            </a:extLst>
          </p:cNvPr>
          <p:cNvSpPr>
            <a:spLocks noGrp="1"/>
          </p:cNvSpPr>
          <p:nvPr>
            <p:ph type="sldNum" sz="quarter" idx="12"/>
          </p:nvPr>
        </p:nvSpPr>
        <p:spPr/>
        <p:txBody>
          <a:bodyPr/>
          <a:lstStyle/>
          <a:p>
            <a:fld id="{F8E3D6D4-D649-4BE3-961D-64ADB1475CE9}" type="slidenum">
              <a:rPr lang="uk-UA" smtClean="0"/>
              <a:t>‹#›</a:t>
            </a:fld>
            <a:endParaRPr lang="uk-UA"/>
          </a:p>
        </p:txBody>
      </p:sp>
    </p:spTree>
    <p:extLst>
      <p:ext uri="{BB962C8B-B14F-4D97-AF65-F5344CB8AC3E}">
        <p14:creationId xmlns:p14="http://schemas.microsoft.com/office/powerpoint/2010/main" val="34783510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72EC40D-7272-4316-A18D-D05D48A4C92D}"/>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786D1813-619F-426F-A619-4CB04DDC918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Місце для вмісту 3">
            <a:extLst>
              <a:ext uri="{FF2B5EF4-FFF2-40B4-BE49-F238E27FC236}">
                <a16:creationId xmlns:a16="http://schemas.microsoft.com/office/drawing/2014/main" id="{0968D869-5122-4144-B449-5E32A7D8B9D1}"/>
              </a:ext>
            </a:extLst>
          </p:cNvPr>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a:extLst>
              <a:ext uri="{FF2B5EF4-FFF2-40B4-BE49-F238E27FC236}">
                <a16:creationId xmlns:a16="http://schemas.microsoft.com/office/drawing/2014/main" id="{40128428-5887-4ADA-BE40-5A8AA0E2EE8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Місце для вмісту 5">
            <a:extLst>
              <a:ext uri="{FF2B5EF4-FFF2-40B4-BE49-F238E27FC236}">
                <a16:creationId xmlns:a16="http://schemas.microsoft.com/office/drawing/2014/main" id="{1D8469B8-1A3D-4430-81E3-4933A5A0F16F}"/>
              </a:ext>
            </a:extLst>
          </p:cNvPr>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6">
            <a:extLst>
              <a:ext uri="{FF2B5EF4-FFF2-40B4-BE49-F238E27FC236}">
                <a16:creationId xmlns:a16="http://schemas.microsoft.com/office/drawing/2014/main" id="{321B49F1-D02E-45D8-9D2D-2B70B2B4F10E}"/>
              </a:ext>
            </a:extLst>
          </p:cNvPr>
          <p:cNvSpPr>
            <a:spLocks noGrp="1"/>
          </p:cNvSpPr>
          <p:nvPr>
            <p:ph type="dt" sz="half" idx="10"/>
          </p:nvPr>
        </p:nvSpPr>
        <p:spPr/>
        <p:txBody>
          <a:bodyPr/>
          <a:lstStyle/>
          <a:p>
            <a:fld id="{5E0D0A31-C894-48CF-AA24-D14CFBC4A60D}" type="datetimeFigureOut">
              <a:rPr lang="uk-UA" smtClean="0"/>
              <a:t>05.08.2026</a:t>
            </a:fld>
            <a:endParaRPr lang="uk-UA"/>
          </a:p>
        </p:txBody>
      </p:sp>
      <p:sp>
        <p:nvSpPr>
          <p:cNvPr id="8" name="Місце для нижнього колонтитула 7">
            <a:extLst>
              <a:ext uri="{FF2B5EF4-FFF2-40B4-BE49-F238E27FC236}">
                <a16:creationId xmlns:a16="http://schemas.microsoft.com/office/drawing/2014/main" id="{56DAE1BB-090A-41B7-9EE0-CBB65EDCEAB7}"/>
              </a:ext>
            </a:extLst>
          </p:cNvPr>
          <p:cNvSpPr>
            <a:spLocks noGrp="1"/>
          </p:cNvSpPr>
          <p:nvPr>
            <p:ph type="ftr" sz="quarter" idx="11"/>
          </p:nvPr>
        </p:nvSpPr>
        <p:spPr/>
        <p:txBody>
          <a:bodyPr/>
          <a:lstStyle/>
          <a:p>
            <a:endParaRPr lang="uk-UA"/>
          </a:p>
        </p:txBody>
      </p:sp>
      <p:sp>
        <p:nvSpPr>
          <p:cNvPr id="9" name="Місце для номера слайда 8">
            <a:extLst>
              <a:ext uri="{FF2B5EF4-FFF2-40B4-BE49-F238E27FC236}">
                <a16:creationId xmlns:a16="http://schemas.microsoft.com/office/drawing/2014/main" id="{939DFEE5-BD98-4004-9A64-426C23A8371A}"/>
              </a:ext>
            </a:extLst>
          </p:cNvPr>
          <p:cNvSpPr>
            <a:spLocks noGrp="1"/>
          </p:cNvSpPr>
          <p:nvPr>
            <p:ph type="sldNum" sz="quarter" idx="12"/>
          </p:nvPr>
        </p:nvSpPr>
        <p:spPr/>
        <p:txBody>
          <a:bodyPr/>
          <a:lstStyle/>
          <a:p>
            <a:fld id="{F8E3D6D4-D649-4BE3-961D-64ADB1475CE9}" type="slidenum">
              <a:rPr lang="uk-UA" smtClean="0"/>
              <a:t>‹#›</a:t>
            </a:fld>
            <a:endParaRPr lang="uk-UA"/>
          </a:p>
        </p:txBody>
      </p:sp>
    </p:spTree>
    <p:extLst>
      <p:ext uri="{BB962C8B-B14F-4D97-AF65-F5344CB8AC3E}">
        <p14:creationId xmlns:p14="http://schemas.microsoft.com/office/powerpoint/2010/main" val="26376777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484F80D-D614-42D9-8E76-58AEAC359F61}"/>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дати 2">
            <a:extLst>
              <a:ext uri="{FF2B5EF4-FFF2-40B4-BE49-F238E27FC236}">
                <a16:creationId xmlns:a16="http://schemas.microsoft.com/office/drawing/2014/main" id="{94A9098A-2A06-46F7-A8B4-A6529A47F766}"/>
              </a:ext>
            </a:extLst>
          </p:cNvPr>
          <p:cNvSpPr>
            <a:spLocks noGrp="1"/>
          </p:cNvSpPr>
          <p:nvPr>
            <p:ph type="dt" sz="half" idx="10"/>
          </p:nvPr>
        </p:nvSpPr>
        <p:spPr/>
        <p:txBody>
          <a:bodyPr/>
          <a:lstStyle/>
          <a:p>
            <a:fld id="{5E0D0A31-C894-48CF-AA24-D14CFBC4A60D}" type="datetimeFigureOut">
              <a:rPr lang="uk-UA" smtClean="0"/>
              <a:t>05.08.2026</a:t>
            </a:fld>
            <a:endParaRPr lang="uk-UA"/>
          </a:p>
        </p:txBody>
      </p:sp>
      <p:sp>
        <p:nvSpPr>
          <p:cNvPr id="4" name="Місце для нижнього колонтитула 3">
            <a:extLst>
              <a:ext uri="{FF2B5EF4-FFF2-40B4-BE49-F238E27FC236}">
                <a16:creationId xmlns:a16="http://schemas.microsoft.com/office/drawing/2014/main" id="{3B8E7018-53F0-4F37-B9D3-4F007D9FD30C}"/>
              </a:ext>
            </a:extLst>
          </p:cNvPr>
          <p:cNvSpPr>
            <a:spLocks noGrp="1"/>
          </p:cNvSpPr>
          <p:nvPr>
            <p:ph type="ftr" sz="quarter" idx="11"/>
          </p:nvPr>
        </p:nvSpPr>
        <p:spPr/>
        <p:txBody>
          <a:bodyPr/>
          <a:lstStyle/>
          <a:p>
            <a:endParaRPr lang="uk-UA"/>
          </a:p>
        </p:txBody>
      </p:sp>
      <p:sp>
        <p:nvSpPr>
          <p:cNvPr id="5" name="Місце для номера слайда 4">
            <a:extLst>
              <a:ext uri="{FF2B5EF4-FFF2-40B4-BE49-F238E27FC236}">
                <a16:creationId xmlns:a16="http://schemas.microsoft.com/office/drawing/2014/main" id="{FAF08A57-0B17-4A88-A8BA-5F2BB0CCC444}"/>
              </a:ext>
            </a:extLst>
          </p:cNvPr>
          <p:cNvSpPr>
            <a:spLocks noGrp="1"/>
          </p:cNvSpPr>
          <p:nvPr>
            <p:ph type="sldNum" sz="quarter" idx="12"/>
          </p:nvPr>
        </p:nvSpPr>
        <p:spPr/>
        <p:txBody>
          <a:bodyPr/>
          <a:lstStyle/>
          <a:p>
            <a:fld id="{F8E3D6D4-D649-4BE3-961D-64ADB1475CE9}" type="slidenum">
              <a:rPr lang="uk-UA" smtClean="0"/>
              <a:t>‹#›</a:t>
            </a:fld>
            <a:endParaRPr lang="uk-UA"/>
          </a:p>
        </p:txBody>
      </p:sp>
    </p:spTree>
    <p:extLst>
      <p:ext uri="{BB962C8B-B14F-4D97-AF65-F5344CB8AC3E}">
        <p14:creationId xmlns:p14="http://schemas.microsoft.com/office/powerpoint/2010/main" val="37183059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id="{10507FC6-9126-4523-8311-F1837B26121C}"/>
              </a:ext>
            </a:extLst>
          </p:cNvPr>
          <p:cNvSpPr>
            <a:spLocks noGrp="1"/>
          </p:cNvSpPr>
          <p:nvPr>
            <p:ph type="dt" sz="half" idx="10"/>
          </p:nvPr>
        </p:nvSpPr>
        <p:spPr/>
        <p:txBody>
          <a:bodyPr/>
          <a:lstStyle/>
          <a:p>
            <a:fld id="{5E0D0A31-C894-48CF-AA24-D14CFBC4A60D}" type="datetimeFigureOut">
              <a:rPr lang="uk-UA" smtClean="0"/>
              <a:t>05.08.2026</a:t>
            </a:fld>
            <a:endParaRPr lang="uk-UA"/>
          </a:p>
        </p:txBody>
      </p:sp>
      <p:sp>
        <p:nvSpPr>
          <p:cNvPr id="3" name="Місце для нижнього колонтитула 2">
            <a:extLst>
              <a:ext uri="{FF2B5EF4-FFF2-40B4-BE49-F238E27FC236}">
                <a16:creationId xmlns:a16="http://schemas.microsoft.com/office/drawing/2014/main" id="{840EE04D-4796-4E48-A90D-FC5A61DB6412}"/>
              </a:ext>
            </a:extLst>
          </p:cNvPr>
          <p:cNvSpPr>
            <a:spLocks noGrp="1"/>
          </p:cNvSpPr>
          <p:nvPr>
            <p:ph type="ftr" sz="quarter" idx="11"/>
          </p:nvPr>
        </p:nvSpPr>
        <p:spPr/>
        <p:txBody>
          <a:bodyPr/>
          <a:lstStyle/>
          <a:p>
            <a:endParaRPr lang="uk-UA"/>
          </a:p>
        </p:txBody>
      </p:sp>
      <p:sp>
        <p:nvSpPr>
          <p:cNvPr id="4" name="Місце для номера слайда 3">
            <a:extLst>
              <a:ext uri="{FF2B5EF4-FFF2-40B4-BE49-F238E27FC236}">
                <a16:creationId xmlns:a16="http://schemas.microsoft.com/office/drawing/2014/main" id="{94B0B682-587C-473A-87E9-814D9BADAE59}"/>
              </a:ext>
            </a:extLst>
          </p:cNvPr>
          <p:cNvSpPr>
            <a:spLocks noGrp="1"/>
          </p:cNvSpPr>
          <p:nvPr>
            <p:ph type="sldNum" sz="quarter" idx="12"/>
          </p:nvPr>
        </p:nvSpPr>
        <p:spPr/>
        <p:txBody>
          <a:bodyPr/>
          <a:lstStyle/>
          <a:p>
            <a:fld id="{F8E3D6D4-D649-4BE3-961D-64ADB1475CE9}" type="slidenum">
              <a:rPr lang="uk-UA" smtClean="0"/>
              <a:t>‹#›</a:t>
            </a:fld>
            <a:endParaRPr lang="uk-UA"/>
          </a:p>
        </p:txBody>
      </p:sp>
    </p:spTree>
    <p:extLst>
      <p:ext uri="{BB962C8B-B14F-4D97-AF65-F5344CB8AC3E}">
        <p14:creationId xmlns:p14="http://schemas.microsoft.com/office/powerpoint/2010/main" val="1373813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E29A2E-B5F3-4B43-9E81-F35BD10DF731}"/>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71682065-0A22-4152-AC91-8271317CD37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a:extLst>
              <a:ext uri="{FF2B5EF4-FFF2-40B4-BE49-F238E27FC236}">
                <a16:creationId xmlns:a16="http://schemas.microsoft.com/office/drawing/2014/main" id="{B82DC82D-0ECD-4CCF-9CD8-6184068129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0013A0A8-10CC-43A9-B5AB-E8729C9C0219}"/>
              </a:ext>
            </a:extLst>
          </p:cNvPr>
          <p:cNvSpPr>
            <a:spLocks noGrp="1"/>
          </p:cNvSpPr>
          <p:nvPr>
            <p:ph type="dt" sz="half" idx="10"/>
          </p:nvPr>
        </p:nvSpPr>
        <p:spPr/>
        <p:txBody>
          <a:bodyPr/>
          <a:lstStyle/>
          <a:p>
            <a:fld id="{5E0D0A31-C894-48CF-AA24-D14CFBC4A60D}" type="datetimeFigureOut">
              <a:rPr lang="uk-UA" smtClean="0"/>
              <a:t>05.08.2026</a:t>
            </a:fld>
            <a:endParaRPr lang="uk-UA"/>
          </a:p>
        </p:txBody>
      </p:sp>
      <p:sp>
        <p:nvSpPr>
          <p:cNvPr id="6" name="Місце для нижнього колонтитула 5">
            <a:extLst>
              <a:ext uri="{FF2B5EF4-FFF2-40B4-BE49-F238E27FC236}">
                <a16:creationId xmlns:a16="http://schemas.microsoft.com/office/drawing/2014/main" id="{0A4AB074-B7DF-4770-BA1C-734D4050A496}"/>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9EB3F8BE-CFB1-4501-9900-FB8E18B82EF5}"/>
              </a:ext>
            </a:extLst>
          </p:cNvPr>
          <p:cNvSpPr>
            <a:spLocks noGrp="1"/>
          </p:cNvSpPr>
          <p:nvPr>
            <p:ph type="sldNum" sz="quarter" idx="12"/>
          </p:nvPr>
        </p:nvSpPr>
        <p:spPr/>
        <p:txBody>
          <a:bodyPr/>
          <a:lstStyle/>
          <a:p>
            <a:fld id="{F8E3D6D4-D649-4BE3-961D-64ADB1475CE9}" type="slidenum">
              <a:rPr lang="uk-UA" smtClean="0"/>
              <a:t>‹#›</a:t>
            </a:fld>
            <a:endParaRPr lang="uk-UA"/>
          </a:p>
        </p:txBody>
      </p:sp>
    </p:spTree>
    <p:extLst>
      <p:ext uri="{BB962C8B-B14F-4D97-AF65-F5344CB8AC3E}">
        <p14:creationId xmlns:p14="http://schemas.microsoft.com/office/powerpoint/2010/main" val="2202320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F28CD7D-EE59-4599-9D2C-F6755B5B0DA7}"/>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зображення 2">
            <a:extLst>
              <a:ext uri="{FF2B5EF4-FFF2-40B4-BE49-F238E27FC236}">
                <a16:creationId xmlns:a16="http://schemas.microsoft.com/office/drawing/2014/main" id="{64E75B4C-2AE6-423A-9359-B1A5407D41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a:extLst>
              <a:ext uri="{FF2B5EF4-FFF2-40B4-BE49-F238E27FC236}">
                <a16:creationId xmlns:a16="http://schemas.microsoft.com/office/drawing/2014/main" id="{C596891F-9C49-4C6F-8550-F10E30537C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21C6C0B7-65DB-4B4E-AC6D-1AB95540483A}"/>
              </a:ext>
            </a:extLst>
          </p:cNvPr>
          <p:cNvSpPr>
            <a:spLocks noGrp="1"/>
          </p:cNvSpPr>
          <p:nvPr>
            <p:ph type="dt" sz="half" idx="10"/>
          </p:nvPr>
        </p:nvSpPr>
        <p:spPr/>
        <p:txBody>
          <a:bodyPr/>
          <a:lstStyle/>
          <a:p>
            <a:fld id="{5E0D0A31-C894-48CF-AA24-D14CFBC4A60D}" type="datetimeFigureOut">
              <a:rPr lang="uk-UA" smtClean="0"/>
              <a:t>05.08.2026</a:t>
            </a:fld>
            <a:endParaRPr lang="uk-UA"/>
          </a:p>
        </p:txBody>
      </p:sp>
      <p:sp>
        <p:nvSpPr>
          <p:cNvPr id="6" name="Місце для нижнього колонтитула 5">
            <a:extLst>
              <a:ext uri="{FF2B5EF4-FFF2-40B4-BE49-F238E27FC236}">
                <a16:creationId xmlns:a16="http://schemas.microsoft.com/office/drawing/2014/main" id="{5CE6FEA0-EC51-4A08-B9E9-196F60B425F8}"/>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7F59923F-C223-4019-A415-FE80AB49BABE}"/>
              </a:ext>
            </a:extLst>
          </p:cNvPr>
          <p:cNvSpPr>
            <a:spLocks noGrp="1"/>
          </p:cNvSpPr>
          <p:nvPr>
            <p:ph type="sldNum" sz="quarter" idx="12"/>
          </p:nvPr>
        </p:nvSpPr>
        <p:spPr/>
        <p:txBody>
          <a:bodyPr/>
          <a:lstStyle/>
          <a:p>
            <a:fld id="{F8E3D6D4-D649-4BE3-961D-64ADB1475CE9}" type="slidenum">
              <a:rPr lang="uk-UA" smtClean="0"/>
              <a:t>‹#›</a:t>
            </a:fld>
            <a:endParaRPr lang="uk-UA"/>
          </a:p>
        </p:txBody>
      </p:sp>
    </p:spTree>
    <p:extLst>
      <p:ext uri="{BB962C8B-B14F-4D97-AF65-F5344CB8AC3E}">
        <p14:creationId xmlns:p14="http://schemas.microsoft.com/office/powerpoint/2010/main" val="3540705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DB07F358-2239-48FB-AEE8-801BB95C789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91072041-5FCE-4A74-B06D-EF05582971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09541CD5-9624-4986-A416-0B9EDAAB009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0D0A31-C894-48CF-AA24-D14CFBC4A60D}" type="datetimeFigureOut">
              <a:rPr lang="uk-UA" smtClean="0"/>
              <a:t>05.08.2026</a:t>
            </a:fld>
            <a:endParaRPr lang="uk-UA"/>
          </a:p>
        </p:txBody>
      </p:sp>
      <p:sp>
        <p:nvSpPr>
          <p:cNvPr id="5" name="Місце для нижнього колонтитула 4">
            <a:extLst>
              <a:ext uri="{FF2B5EF4-FFF2-40B4-BE49-F238E27FC236}">
                <a16:creationId xmlns:a16="http://schemas.microsoft.com/office/drawing/2014/main" id="{FF6BC082-D005-43C0-8D1A-B6E0BE43DBB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a:extLst>
              <a:ext uri="{FF2B5EF4-FFF2-40B4-BE49-F238E27FC236}">
                <a16:creationId xmlns:a16="http://schemas.microsoft.com/office/drawing/2014/main" id="{E3EB467C-EF5B-4802-9176-009FFEB6F1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E3D6D4-D649-4BE3-961D-64ADB1475CE9}" type="slidenum">
              <a:rPr lang="uk-UA" smtClean="0"/>
              <a:t>‹#›</a:t>
            </a:fld>
            <a:endParaRPr lang="uk-UA"/>
          </a:p>
        </p:txBody>
      </p:sp>
    </p:spTree>
    <p:extLst>
      <p:ext uri="{BB962C8B-B14F-4D97-AF65-F5344CB8AC3E}">
        <p14:creationId xmlns:p14="http://schemas.microsoft.com/office/powerpoint/2010/main" val="29004549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g"/></Relationships>
</file>

<file path=ppt/slides/_rels/slide1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37.jpg"/><Relationship Id="rId3" Type="http://schemas.openxmlformats.org/officeDocument/2006/relationships/image" Target="../media/image32.jpeg"/><Relationship Id="rId7" Type="http://schemas.openxmlformats.org/officeDocument/2006/relationships/image" Target="../media/image36.jpg"/><Relationship Id="rId2" Type="http://schemas.openxmlformats.org/officeDocument/2006/relationships/image" Target="../media/image31.jpeg"/><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14.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g"/><Relationship Id="rId1" Type="http://schemas.openxmlformats.org/officeDocument/2006/relationships/slideLayout" Target="../slideLayouts/slideLayout2.xml"/><Relationship Id="rId5" Type="http://schemas.openxmlformats.org/officeDocument/2006/relationships/image" Target="../media/image41.jpg"/><Relationship Id="rId4" Type="http://schemas.openxmlformats.org/officeDocument/2006/relationships/image" Target="../media/image40.jp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22.jpg"/><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054021F-AE8A-48E9-90A8-25147AD4A4AC}"/>
              </a:ext>
            </a:extLst>
          </p:cNvPr>
          <p:cNvSpPr>
            <a:spLocks noGrp="1"/>
          </p:cNvSpPr>
          <p:nvPr>
            <p:ph type="title"/>
          </p:nvPr>
        </p:nvSpPr>
        <p:spPr>
          <a:xfrm>
            <a:off x="142873" y="114301"/>
            <a:ext cx="11906251" cy="1576388"/>
          </a:xfrm>
          <a:solidFill>
            <a:schemeClr val="accent5">
              <a:lumMod val="60000"/>
              <a:lumOff val="40000"/>
            </a:schemeClr>
          </a:solidFill>
          <a:ln>
            <a:solidFill>
              <a:srgbClr val="FF0000"/>
            </a:solidFill>
          </a:ln>
          <a:scene3d>
            <a:camera prst="perspectiveRelaxedModerately"/>
            <a:lightRig rig="threePt" dir="t"/>
          </a:scene3d>
        </p:spPr>
        <p:txBody>
          <a:bodyPr>
            <a:normAutofit/>
          </a:bodyPr>
          <a:lstStyle/>
          <a:p>
            <a:pPr algn="ctr"/>
            <a:r>
              <a:rPr lang="ru-RU" sz="2400" b="1" dirty="0">
                <a:ln/>
                <a:solidFill>
                  <a:srgbClr val="FF000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ЄДИНИЙ </a:t>
            </a:r>
            <a:r>
              <a:rPr lang="ru-RU" sz="1800" b="1" dirty="0">
                <a:ln/>
                <a:solidFill>
                  <a:srgbClr val="FF000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УРОК </a:t>
            </a:r>
            <a:r>
              <a:rPr lang="ru-RU" sz="2400" b="1" dirty="0">
                <a:ln/>
                <a:solidFill>
                  <a:srgbClr val="FF000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У 8-А КЛАСУ</a:t>
            </a:r>
            <a:r>
              <a:rPr lang="ru-RU" sz="1800" b="1" dirty="0">
                <a:ln/>
                <a:solidFill>
                  <a:srgbClr val="FF000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 ДО ДНЯ ПАМ'ЯТІ ТА ПЕРЕМОГИ</a:t>
            </a:r>
            <a:br>
              <a:rPr lang="ru-RU" sz="1800" b="1" dirty="0">
                <a:ln/>
                <a:solidFill>
                  <a:srgbClr val="FF000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br>
            <a:r>
              <a:rPr lang="ru-RU" sz="1800" b="1" dirty="0">
                <a:ln/>
                <a:solidFill>
                  <a:srgbClr val="FF000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НАД НАЦИЗМОМ У ДРУГІЙ СВІТОВІЙ ВІЙНІ 1939-1945 </a:t>
            </a:r>
            <a:r>
              <a:rPr lang="ru-RU" sz="2800" b="1" dirty="0">
                <a:ln/>
                <a:solidFill>
                  <a:srgbClr val="FF000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РОКІВ «ПАМ’ЯТАЄМО МИНУЛЕ ЗАРАДИ МАЙБУТНЬОГО»  08.05. 2026р.</a:t>
            </a:r>
            <a:endParaRPr lang="uk-UA" sz="2800" b="1" dirty="0">
              <a:ln/>
              <a:solidFill>
                <a:srgbClr val="FF000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endParaRPr>
          </a:p>
        </p:txBody>
      </p:sp>
      <p:sp>
        <p:nvSpPr>
          <p:cNvPr id="6" name="Стрілка: вправо 5">
            <a:extLst>
              <a:ext uri="{FF2B5EF4-FFF2-40B4-BE49-F238E27FC236}">
                <a16:creationId xmlns:a16="http://schemas.microsoft.com/office/drawing/2014/main" id="{B07FEAE0-C93B-4E7C-AD4F-A3F887DF7C15}"/>
              </a:ext>
            </a:extLst>
          </p:cNvPr>
          <p:cNvSpPr/>
          <p:nvPr/>
        </p:nvSpPr>
        <p:spPr>
          <a:xfrm>
            <a:off x="471489" y="485110"/>
            <a:ext cx="978408" cy="2782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2" name="Місце для вмісту 11">
            <a:extLst>
              <a:ext uri="{FF2B5EF4-FFF2-40B4-BE49-F238E27FC236}">
                <a16:creationId xmlns:a16="http://schemas.microsoft.com/office/drawing/2014/main" id="{F03E9350-850E-4807-BAB8-E899570E5C9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2875" y="1690689"/>
            <a:ext cx="5329238" cy="4802186"/>
          </a:xfrm>
        </p:spPr>
      </p:pic>
      <p:pic>
        <p:nvPicPr>
          <p:cNvPr id="5" name="Рисунок 4">
            <a:extLst>
              <a:ext uri="{FF2B5EF4-FFF2-40B4-BE49-F238E27FC236}">
                <a16:creationId xmlns:a16="http://schemas.microsoft.com/office/drawing/2014/main" id="{5E48A0EE-51EE-49A1-B506-6337D07492FA}"/>
              </a:ext>
            </a:extLst>
          </p:cNvPr>
          <p:cNvPicPr>
            <a:picLocks noChangeAspect="1"/>
          </p:cNvPicPr>
          <p:nvPr/>
        </p:nvPicPr>
        <p:blipFill rotWithShape="1">
          <a:blip r:embed="rId3">
            <a:extLst>
              <a:ext uri="{28A0092B-C50C-407E-A947-70E740481C1C}">
                <a14:useLocalDpi xmlns:a14="http://schemas.microsoft.com/office/drawing/2010/main" val="0"/>
              </a:ext>
            </a:extLst>
          </a:blip>
          <a:srcRect t="11113" r="5132" b="18830"/>
          <a:stretch/>
        </p:blipFill>
        <p:spPr>
          <a:xfrm>
            <a:off x="5472113" y="1690689"/>
            <a:ext cx="6577011" cy="4802186"/>
          </a:xfrm>
          <a:prstGeom prst="rect">
            <a:avLst/>
          </a:prstGeom>
        </p:spPr>
      </p:pic>
    </p:spTree>
    <p:extLst>
      <p:ext uri="{BB962C8B-B14F-4D97-AF65-F5344CB8AC3E}">
        <p14:creationId xmlns:p14="http://schemas.microsoft.com/office/powerpoint/2010/main" val="14560717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557D242-D399-471F-B43F-7C27895A717D}"/>
              </a:ext>
            </a:extLst>
          </p:cNvPr>
          <p:cNvSpPr>
            <a:spLocks noGrp="1"/>
          </p:cNvSpPr>
          <p:nvPr>
            <p:ph type="title"/>
          </p:nvPr>
        </p:nvSpPr>
        <p:spPr>
          <a:solidFill>
            <a:schemeClr val="accent6">
              <a:lumMod val="40000"/>
              <a:lumOff val="60000"/>
            </a:schemeClr>
          </a:solidFill>
          <a:ln>
            <a:solidFill>
              <a:schemeClr val="accent6">
                <a:lumMod val="50000"/>
              </a:schemeClr>
            </a:solidFill>
          </a:ln>
        </p:spPr>
        <p:txBody>
          <a:bodyPr/>
          <a:lstStyle/>
          <a:p>
            <a:endParaRPr lang="uk-UA" dirty="0"/>
          </a:p>
        </p:txBody>
      </p:sp>
      <p:sp>
        <p:nvSpPr>
          <p:cNvPr id="3" name="Місце для вмісту 2">
            <a:extLst>
              <a:ext uri="{FF2B5EF4-FFF2-40B4-BE49-F238E27FC236}">
                <a16:creationId xmlns:a16="http://schemas.microsoft.com/office/drawing/2014/main" id="{35A7C197-ACA6-4A33-A845-039FFE87B8DC}"/>
              </a:ext>
            </a:extLst>
          </p:cNvPr>
          <p:cNvSpPr>
            <a:spLocks noGrp="1"/>
          </p:cNvSpPr>
          <p:nvPr>
            <p:ph idx="1"/>
          </p:nvPr>
        </p:nvSpPr>
        <p:spPr>
          <a:xfrm>
            <a:off x="4322845" y="1825625"/>
            <a:ext cx="4036594" cy="4835526"/>
          </a:xfrm>
          <a:solidFill>
            <a:schemeClr val="accent6">
              <a:lumMod val="20000"/>
              <a:lumOff val="80000"/>
            </a:schemeClr>
          </a:solidFill>
        </p:spPr>
        <p:txBody>
          <a:bodyPr>
            <a:normAutofit fontScale="77500" lnSpcReduction="20000"/>
          </a:bodyPr>
          <a:lstStyle/>
          <a:p>
            <a:r>
              <a:rPr lang="uk-UA" dirty="0">
                <a:solidFill>
                  <a:schemeClr val="accent6">
                    <a:lumMod val="50000"/>
                  </a:schemeClr>
                </a:solidFill>
              </a:rPr>
              <a:t>Показують Україну в перші місяці після вторгнення на її територію військ фашистської Німеччини. Ці фотографії якомога яскравіше показують, що все те, що відбувається в Україні зараз, ми вже переживали 81 рік тому. Авіаудари по Одесі та Миколаєву, фашистські війська в Маріуполі та Харкові. Ці міста проходять через дві історії. Протитанкові барикади, які зводять діти та прості селяни, окупаційна влада та позасудові розстріли. Це страшний сон, який ми одного разу вже пережили і не маємо права забути.</a:t>
            </a:r>
          </a:p>
        </p:txBody>
      </p:sp>
      <p:pic>
        <p:nvPicPr>
          <p:cNvPr id="5122" name="Picture 2" descr="40 фотографій, що показують, як почалася Друга світова війна в Україні">
            <a:extLst>
              <a:ext uri="{FF2B5EF4-FFF2-40B4-BE49-F238E27FC236}">
                <a16:creationId xmlns:a16="http://schemas.microsoft.com/office/drawing/2014/main" id="{DCE5DEC0-4E4E-4407-A44A-7EB78BABF9A7}"/>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98523" y="2069305"/>
            <a:ext cx="4036594" cy="442357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34BE853C-CF75-4318-9B38-FE6170C3E046}"/>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8359439" y="1767554"/>
            <a:ext cx="3634038" cy="4835526"/>
          </a:xfrm>
          <a:prstGeom prst="rect">
            <a:avLst/>
          </a:prstGeom>
          <a:noFill/>
          <a:extLst>
            <a:ext uri="{909E8E84-426E-40DD-AFC4-6F175D3DCCD1}">
              <a14:hiddenFill xmlns:a14="http://schemas.microsoft.com/office/drawing/2010/main">
                <a:solidFill>
                  <a:srgbClr val="FFFFFF"/>
                </a:solidFill>
              </a14:hiddenFill>
            </a:ext>
          </a:extLst>
        </p:spPr>
      </p:pic>
      <p:sp>
        <p:nvSpPr>
          <p:cNvPr id="4" name="Стрілка: униз 3">
            <a:extLst>
              <a:ext uri="{FF2B5EF4-FFF2-40B4-BE49-F238E27FC236}">
                <a16:creationId xmlns:a16="http://schemas.microsoft.com/office/drawing/2014/main" id="{9667A29B-F925-4E66-BDEC-DF97A1C41E16}"/>
              </a:ext>
            </a:extLst>
          </p:cNvPr>
          <p:cNvSpPr/>
          <p:nvPr/>
        </p:nvSpPr>
        <p:spPr>
          <a:xfrm>
            <a:off x="1671637" y="538702"/>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5" name="Стрілка: униз 4">
            <a:extLst>
              <a:ext uri="{FF2B5EF4-FFF2-40B4-BE49-F238E27FC236}">
                <a16:creationId xmlns:a16="http://schemas.microsoft.com/office/drawing/2014/main" id="{2EEEF066-B977-4D1F-9A99-D07D1C8850E3}"/>
              </a:ext>
            </a:extLst>
          </p:cNvPr>
          <p:cNvSpPr/>
          <p:nvPr/>
        </p:nvSpPr>
        <p:spPr>
          <a:xfrm>
            <a:off x="3286126" y="538702"/>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6" name="Стрілка: униз 5">
            <a:extLst>
              <a:ext uri="{FF2B5EF4-FFF2-40B4-BE49-F238E27FC236}">
                <a16:creationId xmlns:a16="http://schemas.microsoft.com/office/drawing/2014/main" id="{46DC4DBA-2F0D-4375-A3F7-8AD1FF79ED09}"/>
              </a:ext>
            </a:extLst>
          </p:cNvPr>
          <p:cNvSpPr/>
          <p:nvPr/>
        </p:nvSpPr>
        <p:spPr>
          <a:xfrm>
            <a:off x="4948239" y="538702"/>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Стрілка: униз 6">
            <a:extLst>
              <a:ext uri="{FF2B5EF4-FFF2-40B4-BE49-F238E27FC236}">
                <a16:creationId xmlns:a16="http://schemas.microsoft.com/office/drawing/2014/main" id="{E3DFDB6F-52FC-44F1-8087-0426EEB3AD01}"/>
              </a:ext>
            </a:extLst>
          </p:cNvPr>
          <p:cNvSpPr/>
          <p:nvPr/>
        </p:nvSpPr>
        <p:spPr>
          <a:xfrm>
            <a:off x="6368036" y="538702"/>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Стрілка: униз 7">
            <a:extLst>
              <a:ext uri="{FF2B5EF4-FFF2-40B4-BE49-F238E27FC236}">
                <a16:creationId xmlns:a16="http://schemas.microsoft.com/office/drawing/2014/main" id="{6FEC4C3E-BE04-4F2C-9BC1-9E9EBC47F4FF}"/>
              </a:ext>
            </a:extLst>
          </p:cNvPr>
          <p:cNvSpPr/>
          <p:nvPr/>
        </p:nvSpPr>
        <p:spPr>
          <a:xfrm>
            <a:off x="8029575" y="538702"/>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9" name="Стрілка: униз 8">
            <a:extLst>
              <a:ext uri="{FF2B5EF4-FFF2-40B4-BE49-F238E27FC236}">
                <a16:creationId xmlns:a16="http://schemas.microsoft.com/office/drawing/2014/main" id="{7A6CA237-F149-4124-A612-36C95438E44F}"/>
              </a:ext>
            </a:extLst>
          </p:cNvPr>
          <p:cNvSpPr/>
          <p:nvPr/>
        </p:nvSpPr>
        <p:spPr>
          <a:xfrm>
            <a:off x="9829801" y="538702"/>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3" name="Рисунок 12">
            <a:extLst>
              <a:ext uri="{FF2B5EF4-FFF2-40B4-BE49-F238E27FC236}">
                <a16:creationId xmlns:a16="http://schemas.microsoft.com/office/drawing/2014/main" id="{14670012-C864-4458-977C-0D04D5C95A41}"/>
              </a:ext>
            </a:extLst>
          </p:cNvPr>
          <p:cNvPicPr>
            <a:picLocks noChangeAspect="1"/>
          </p:cNvPicPr>
          <p:nvPr/>
        </p:nvPicPr>
        <p:blipFill rotWithShape="1">
          <a:blip r:embed="rId4">
            <a:extLst>
              <a:ext uri="{28A0092B-C50C-407E-A947-70E740481C1C}">
                <a14:useLocalDpi xmlns:a14="http://schemas.microsoft.com/office/drawing/2010/main" val="0"/>
              </a:ext>
            </a:extLst>
          </a:blip>
          <a:srcRect l="1601" t="13993" r="5274" b="21180"/>
          <a:stretch/>
        </p:blipFill>
        <p:spPr>
          <a:xfrm>
            <a:off x="198522" y="196849"/>
            <a:ext cx="5234349" cy="1624601"/>
          </a:xfrm>
          <a:prstGeom prst="rect">
            <a:avLst/>
          </a:prstGeom>
        </p:spPr>
      </p:pic>
    </p:spTree>
    <p:extLst>
      <p:ext uri="{BB962C8B-B14F-4D97-AF65-F5344CB8AC3E}">
        <p14:creationId xmlns:p14="http://schemas.microsoft.com/office/powerpoint/2010/main" val="1392682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F145D73-D918-44F2-A200-8A8A4BB4CADE}"/>
              </a:ext>
            </a:extLst>
          </p:cNvPr>
          <p:cNvSpPr>
            <a:spLocks noGrp="1"/>
          </p:cNvSpPr>
          <p:nvPr>
            <p:ph type="title"/>
          </p:nvPr>
        </p:nvSpPr>
        <p:spPr>
          <a:xfrm>
            <a:off x="395287" y="365125"/>
            <a:ext cx="5434013" cy="1325563"/>
          </a:xfrm>
          <a:solidFill>
            <a:srgbClr val="92D050"/>
          </a:solidFill>
        </p:spPr>
        <p:txBody>
          <a:bodyPr/>
          <a:lstStyle/>
          <a:p>
            <a:endParaRPr lang="uk-UA" dirty="0"/>
          </a:p>
        </p:txBody>
      </p:sp>
      <p:sp>
        <p:nvSpPr>
          <p:cNvPr id="3" name="Місце для вмісту 2">
            <a:extLst>
              <a:ext uri="{FF2B5EF4-FFF2-40B4-BE49-F238E27FC236}">
                <a16:creationId xmlns:a16="http://schemas.microsoft.com/office/drawing/2014/main" id="{6FEAF1BE-0531-4335-BA4D-7324AD474841}"/>
              </a:ext>
            </a:extLst>
          </p:cNvPr>
          <p:cNvSpPr>
            <a:spLocks noGrp="1"/>
          </p:cNvSpPr>
          <p:nvPr>
            <p:ph idx="1"/>
          </p:nvPr>
        </p:nvSpPr>
        <p:spPr>
          <a:xfrm>
            <a:off x="128338" y="1825625"/>
            <a:ext cx="6143875" cy="4667250"/>
          </a:xfrm>
          <a:solidFill>
            <a:srgbClr val="FFFF00"/>
          </a:solidFill>
          <a:ln>
            <a:solidFill>
              <a:srgbClr val="FF0000"/>
            </a:solidFill>
          </a:ln>
          <a:scene3d>
            <a:camera prst="perspectiveContrastingRightFacing"/>
            <a:lightRig rig="threePt" dir="t"/>
          </a:scene3d>
        </p:spPr>
        <p:txBody>
          <a:bodyPr>
            <a:normAutofit fontScale="77500" lnSpcReduction="20000"/>
          </a:bodyPr>
          <a:lstStyle/>
          <a:p>
            <a:r>
              <a:rPr lang="uk-UA" dirty="0">
                <a:ln w="0"/>
                <a:solidFill>
                  <a:srgbClr val="002060"/>
                </a:solidFill>
                <a:effectLst>
                  <a:outerShdw blurRad="38100" dist="25400" dir="5400000" algn="ctr" rotWithShape="0">
                    <a:srgbClr val="6E747A">
                      <a:alpha val="43000"/>
                    </a:srgbClr>
                  </a:outerShdw>
                </a:effectLst>
              </a:rPr>
              <a:t>Крім того, важливими є й такі історичні факти:</a:t>
            </a:r>
          </a:p>
          <a:p>
            <a:r>
              <a:rPr lang="uk-UA" dirty="0">
                <a:ln w="0"/>
                <a:solidFill>
                  <a:srgbClr val="002060"/>
                </a:solidFill>
                <a:effectLst>
                  <a:outerShdw blurRad="38100" dist="25400" dir="5400000" algn="ctr" rotWithShape="0">
                    <a:srgbClr val="6E747A">
                      <a:alpha val="43000"/>
                    </a:srgbClr>
                  </a:outerShdw>
                </a:effectLst>
              </a:rPr>
              <a:t>– першим, хто підняв Прапор Перемоги над Рейхстагом, був українець із Сумщини Олексій Берест;</a:t>
            </a:r>
          </a:p>
          <a:p>
            <a:r>
              <a:rPr lang="uk-UA" dirty="0">
                <a:ln w="0"/>
                <a:solidFill>
                  <a:srgbClr val="002060"/>
                </a:solidFill>
                <a:effectLst>
                  <a:outerShdw blurRad="38100" dist="25400" dir="5400000" algn="ctr" rotWithShape="0">
                    <a:srgbClr val="6E747A">
                      <a:alpha val="43000"/>
                    </a:srgbClr>
                  </a:outerShdw>
                </a:effectLst>
              </a:rPr>
              <a:t>Багато українців за подвиги, здійснені в роки війни, були нагороджені орденами та медалями. Так, бл. 2,5 млн. українців нагороджено орденами і медалями, за виняткову мужність 2072 українці були удостоєні звання Героя Радянського Союзу, 32 стали двічі Героями. Тричі Героєм Радянського Союзу став легендарний льотчик-винищувач Іван Кожедуб. </a:t>
            </a:r>
          </a:p>
          <a:p>
            <a:r>
              <a:rPr lang="uk-UA" dirty="0">
                <a:ln w="0"/>
                <a:solidFill>
                  <a:srgbClr val="002060"/>
                </a:solidFill>
                <a:effectLst>
                  <a:outerShdw blurRad="38100" dist="25400" dir="5400000" algn="ctr" rotWithShape="0">
                    <a:srgbClr val="6E747A">
                      <a:alpha val="43000"/>
                    </a:srgbClr>
                  </a:outerShdw>
                </a:effectLst>
              </a:rPr>
              <a:t>Всі наведені цифри і факти свідчать про вагомий внесок українців, які воювали у складі Червоної армії, у перемогу над нацизмом і союзниками Німеччини у Другій світовій війні.</a:t>
            </a:r>
          </a:p>
        </p:txBody>
      </p:sp>
      <p:pic>
        <p:nvPicPr>
          <p:cNvPr id="9218" name="Picture 2" descr="Новини - Департамент освіти і науки Києва">
            <a:extLst>
              <a:ext uri="{FF2B5EF4-FFF2-40B4-BE49-F238E27FC236}">
                <a16:creationId xmlns:a16="http://schemas.microsoft.com/office/drawing/2014/main" id="{93EF017C-0DD2-4DA6-83E8-7AD926A89E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36232" y="2807368"/>
            <a:ext cx="6660480" cy="3820444"/>
          </a:xfrm>
          <a:prstGeom prst="rect">
            <a:avLst/>
          </a:prstGeom>
          <a:noFill/>
          <a:extLst>
            <a:ext uri="{909E8E84-426E-40DD-AFC4-6F175D3DCCD1}">
              <a14:hiddenFill xmlns:a14="http://schemas.microsoft.com/office/drawing/2010/main">
                <a:solidFill>
                  <a:srgbClr val="FFFFFF"/>
                </a:solidFill>
              </a14:hiddenFill>
            </a:ext>
          </a:extLst>
        </p:spPr>
      </p:pic>
      <p:sp>
        <p:nvSpPr>
          <p:cNvPr id="4" name="Зірка: 4-кутна 3">
            <a:extLst>
              <a:ext uri="{FF2B5EF4-FFF2-40B4-BE49-F238E27FC236}">
                <a16:creationId xmlns:a16="http://schemas.microsoft.com/office/drawing/2014/main" id="{6FAF27DE-7B0E-44B5-9304-1FB0A0397EBF}"/>
              </a:ext>
            </a:extLst>
          </p:cNvPr>
          <p:cNvSpPr/>
          <p:nvPr/>
        </p:nvSpPr>
        <p:spPr>
          <a:xfrm>
            <a:off x="2686050" y="6115050"/>
            <a:ext cx="600075" cy="512763"/>
          </a:xfrm>
          <a:prstGeom prst="star4">
            <a:avLst>
              <a:gd name="adj" fmla="val 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5" name="Стрілка: униз 4">
            <a:extLst>
              <a:ext uri="{FF2B5EF4-FFF2-40B4-BE49-F238E27FC236}">
                <a16:creationId xmlns:a16="http://schemas.microsoft.com/office/drawing/2014/main" id="{2F3BCA03-9927-4BFD-885C-B934690385C2}"/>
              </a:ext>
            </a:extLst>
          </p:cNvPr>
          <p:cNvSpPr/>
          <p:nvPr/>
        </p:nvSpPr>
        <p:spPr>
          <a:xfrm>
            <a:off x="1171576" y="538702"/>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6" name="Стрілка: униз 5">
            <a:extLst>
              <a:ext uri="{FF2B5EF4-FFF2-40B4-BE49-F238E27FC236}">
                <a16:creationId xmlns:a16="http://schemas.microsoft.com/office/drawing/2014/main" id="{53894BD5-483D-4063-8B0C-421F3A56301E}"/>
              </a:ext>
            </a:extLst>
          </p:cNvPr>
          <p:cNvSpPr/>
          <p:nvPr/>
        </p:nvSpPr>
        <p:spPr>
          <a:xfrm>
            <a:off x="2593467" y="510397"/>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Стрілка: униз 6">
            <a:extLst>
              <a:ext uri="{FF2B5EF4-FFF2-40B4-BE49-F238E27FC236}">
                <a16:creationId xmlns:a16="http://schemas.microsoft.com/office/drawing/2014/main" id="{30501BA1-A3CF-4EDC-AAEB-2F58ADCCCEFA}"/>
              </a:ext>
            </a:extLst>
          </p:cNvPr>
          <p:cNvSpPr/>
          <p:nvPr/>
        </p:nvSpPr>
        <p:spPr>
          <a:xfrm>
            <a:off x="4015359" y="482092"/>
            <a:ext cx="484632" cy="103501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9" name="Рисунок 8">
            <a:extLst>
              <a:ext uri="{FF2B5EF4-FFF2-40B4-BE49-F238E27FC236}">
                <a16:creationId xmlns:a16="http://schemas.microsoft.com/office/drawing/2014/main" id="{E4AA4D57-76BB-462C-9537-B63A13E83C41}"/>
              </a:ext>
            </a:extLst>
          </p:cNvPr>
          <p:cNvPicPr>
            <a:picLocks noChangeAspect="1"/>
          </p:cNvPicPr>
          <p:nvPr/>
        </p:nvPicPr>
        <p:blipFill rotWithShape="1">
          <a:blip r:embed="rId3">
            <a:extLst>
              <a:ext uri="{28A0092B-C50C-407E-A947-70E740481C1C}">
                <a14:useLocalDpi xmlns:a14="http://schemas.microsoft.com/office/drawing/2010/main" val="0"/>
              </a:ext>
            </a:extLst>
          </a:blip>
          <a:srcRect t="13099" b="34035"/>
          <a:stretch/>
        </p:blipFill>
        <p:spPr>
          <a:xfrm>
            <a:off x="5221274" y="86120"/>
            <a:ext cx="6660481" cy="2721248"/>
          </a:xfrm>
          <a:prstGeom prst="rect">
            <a:avLst/>
          </a:prstGeom>
        </p:spPr>
      </p:pic>
      <p:pic>
        <p:nvPicPr>
          <p:cNvPr id="10" name="Рисунок 9">
            <a:extLst>
              <a:ext uri="{FF2B5EF4-FFF2-40B4-BE49-F238E27FC236}">
                <a16:creationId xmlns:a16="http://schemas.microsoft.com/office/drawing/2014/main" id="{BA114CBF-52E5-485F-986E-A8533042E5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6876" y="177659"/>
            <a:ext cx="5038348" cy="1643884"/>
          </a:xfrm>
          <a:prstGeom prst="rect">
            <a:avLst/>
          </a:prstGeom>
        </p:spPr>
      </p:pic>
    </p:spTree>
    <p:extLst>
      <p:ext uri="{BB962C8B-B14F-4D97-AF65-F5344CB8AC3E}">
        <p14:creationId xmlns:p14="http://schemas.microsoft.com/office/powerpoint/2010/main" val="27933369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CEB5443F-8267-4337-B7F0-18596242B767}"/>
              </a:ext>
            </a:extLst>
          </p:cNvPr>
          <p:cNvSpPr>
            <a:spLocks noGrp="1"/>
          </p:cNvSpPr>
          <p:nvPr>
            <p:ph idx="1"/>
          </p:nvPr>
        </p:nvSpPr>
        <p:spPr>
          <a:xfrm>
            <a:off x="509588" y="457201"/>
            <a:ext cx="11172825" cy="5100636"/>
          </a:xfrm>
          <a:solidFill>
            <a:srgbClr val="FFC000"/>
          </a:solidFill>
          <a:scene3d>
            <a:camera prst="perspectiveContrastingRightFacing"/>
            <a:lightRig rig="threePt" dir="t"/>
          </a:scene3d>
        </p:spPr>
        <p:txBody>
          <a:bodyPr>
            <a:normAutofit fontScale="92500" lnSpcReduction="10000"/>
          </a:bodyPr>
          <a:lstStyle/>
          <a:p>
            <a:r>
              <a:rPr lang="uk-UA" b="1" dirty="0"/>
              <a:t>Сьогодні Україна і весь світ вшановує пам’ять людей, героїв, які врятували світ від гітлерівського нацизму й подарували життя мільйонам. Вони здійснили подвиг, і ми про це — пам’ятаємо.</a:t>
            </a:r>
            <a:endParaRPr lang="uk-UA" dirty="0"/>
          </a:p>
          <a:p>
            <a:r>
              <a:rPr lang="uk-UA" dirty="0"/>
              <a:t>На превеликий жаль, страшне минуле, про яке зі сльозами на очах розповідали наші бабусі й дідусі, стало реальністю: російські окупанти занурили світ у війну, а Україна — знов у вогні.</a:t>
            </a:r>
          </a:p>
          <a:p>
            <a:r>
              <a:rPr lang="uk-UA" dirty="0"/>
              <a:t>Перемоги, які здобувають на полі бою українські воїни — єдине, що не дає раковій пухлині “</a:t>
            </a:r>
            <a:r>
              <a:rPr lang="uk-UA" dirty="0" err="1"/>
              <a:t>русского</a:t>
            </a:r>
            <a:r>
              <a:rPr lang="uk-UA" dirty="0"/>
              <a:t> міра” розростися. Сьогодні наша держава — форпост цивілізованого світу. Ми стали щитом демократій, а наші збройні сили — меч і єдине, що стримує агресора.</a:t>
            </a:r>
          </a:p>
          <a:p>
            <a:r>
              <a:rPr lang="uk-UA" dirty="0"/>
              <a:t>Пам’ятаймо минуле. Схилімо голови в пам’ять про подвиг предків.</a:t>
            </a:r>
          </a:p>
          <a:p>
            <a:r>
              <a:rPr lang="uk-UA" dirty="0"/>
              <a:t>Ніколи знов. Гасло, яке втілюють в реальність наші захисники й захисниці сьогодні.</a:t>
            </a:r>
          </a:p>
          <a:p>
            <a:endParaRPr lang="uk-UA" dirty="0"/>
          </a:p>
        </p:txBody>
      </p:sp>
      <p:pic>
        <p:nvPicPr>
          <p:cNvPr id="12" name="Рисунок 11">
            <a:extLst>
              <a:ext uri="{FF2B5EF4-FFF2-40B4-BE49-F238E27FC236}">
                <a16:creationId xmlns:a16="http://schemas.microsoft.com/office/drawing/2014/main" id="{CAD73C22-2211-4795-8148-76941105796D}"/>
              </a:ext>
            </a:extLst>
          </p:cNvPr>
          <p:cNvPicPr>
            <a:picLocks noChangeAspect="1"/>
          </p:cNvPicPr>
          <p:nvPr/>
        </p:nvPicPr>
        <p:blipFill rotWithShape="1">
          <a:blip r:embed="rId2">
            <a:extLst>
              <a:ext uri="{28A0092B-C50C-407E-A947-70E740481C1C}">
                <a14:useLocalDpi xmlns:a14="http://schemas.microsoft.com/office/drawing/2010/main" val="0"/>
              </a:ext>
            </a:extLst>
          </a:blip>
          <a:srcRect t="11930" b="37544"/>
          <a:stretch/>
        </p:blipFill>
        <p:spPr>
          <a:xfrm>
            <a:off x="8930439" y="160421"/>
            <a:ext cx="3149266" cy="3689684"/>
          </a:xfrm>
          <a:prstGeom prst="rect">
            <a:avLst/>
          </a:prstGeom>
        </p:spPr>
      </p:pic>
      <p:pic>
        <p:nvPicPr>
          <p:cNvPr id="16" name="Рисунок 15">
            <a:extLst>
              <a:ext uri="{FF2B5EF4-FFF2-40B4-BE49-F238E27FC236}">
                <a16:creationId xmlns:a16="http://schemas.microsoft.com/office/drawing/2014/main" id="{A979CDBD-5CC4-4890-BEDD-3E86763C2A8D}"/>
              </a:ext>
            </a:extLst>
          </p:cNvPr>
          <p:cNvPicPr>
            <a:picLocks noChangeAspect="1"/>
          </p:cNvPicPr>
          <p:nvPr/>
        </p:nvPicPr>
        <p:blipFill rotWithShape="1">
          <a:blip r:embed="rId3">
            <a:extLst>
              <a:ext uri="{28A0092B-C50C-407E-A947-70E740481C1C}">
                <a14:useLocalDpi xmlns:a14="http://schemas.microsoft.com/office/drawing/2010/main" val="0"/>
              </a:ext>
            </a:extLst>
          </a:blip>
          <a:srcRect t="12398" b="36140"/>
          <a:stretch/>
        </p:blipFill>
        <p:spPr>
          <a:xfrm>
            <a:off x="7995371" y="3850105"/>
            <a:ext cx="4196629" cy="2879558"/>
          </a:xfrm>
          <a:prstGeom prst="rect">
            <a:avLst/>
          </a:prstGeom>
        </p:spPr>
      </p:pic>
    </p:spTree>
    <p:extLst>
      <p:ext uri="{BB962C8B-B14F-4D97-AF65-F5344CB8AC3E}">
        <p14:creationId xmlns:p14="http://schemas.microsoft.com/office/powerpoint/2010/main" val="12351818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DA5662-E70A-4145-AE25-CD5456DB6C4F}"/>
              </a:ext>
            </a:extLst>
          </p:cNvPr>
          <p:cNvSpPr>
            <a:spLocks noGrp="1"/>
          </p:cNvSpPr>
          <p:nvPr>
            <p:ph type="title"/>
          </p:nvPr>
        </p:nvSpPr>
        <p:spPr>
          <a:xfrm>
            <a:off x="300037" y="365125"/>
            <a:ext cx="11730037" cy="1325563"/>
          </a:xfrm>
        </p:spPr>
        <p:txBody>
          <a:bodyPr/>
          <a:lstStyle/>
          <a:p>
            <a:endParaRPr lang="uk-UA" dirty="0"/>
          </a:p>
        </p:txBody>
      </p:sp>
      <p:pic>
        <p:nvPicPr>
          <p:cNvPr id="1026" name="Picture 2" descr="Сьогодні День пам'яті та перемоги над нацизмом у Другій світовій війні  1939–1945 років – АрміяInform">
            <a:extLst>
              <a:ext uri="{FF2B5EF4-FFF2-40B4-BE49-F238E27FC236}">
                <a16:creationId xmlns:a16="http://schemas.microsoft.com/office/drawing/2014/main" id="{D0C2660F-03C6-4111-BAC5-2BE7D7C4B6F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005478" y="4234259"/>
            <a:ext cx="4366997" cy="262374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Хвилина мовчання за жертвами російської агресії та жертвами Другої світової  війни… | Мукачівська міська рада">
            <a:extLst>
              <a:ext uri="{FF2B5EF4-FFF2-40B4-BE49-F238E27FC236}">
                <a16:creationId xmlns:a16="http://schemas.microsoft.com/office/drawing/2014/main" id="{F3C74CA9-DF93-4A54-B98C-B209FF0D34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5478" y="1799828"/>
            <a:ext cx="4366997" cy="243443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1+1 Марафон - Хвилина мовчання (08.05.2024) День пам'яті та перемоги над  нацизмом - YouTube">
            <a:extLst>
              <a:ext uri="{FF2B5EF4-FFF2-40B4-BE49-F238E27FC236}">
                <a16:creationId xmlns:a16="http://schemas.microsoft.com/office/drawing/2014/main" id="{C222E712-43C9-4C73-A7CB-D5B828779F0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7431"/>
          <a:stretch/>
        </p:blipFill>
        <p:spPr bwMode="auto">
          <a:xfrm>
            <a:off x="157164" y="4686299"/>
            <a:ext cx="3848314" cy="217170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9.00 – в Україні – хвилина мовчання">
            <a:extLst>
              <a:ext uri="{FF2B5EF4-FFF2-40B4-BE49-F238E27FC236}">
                <a16:creationId xmlns:a16="http://schemas.microsoft.com/office/drawing/2014/main" id="{9E4F57CD-366A-4449-86FC-929641A37B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7164" y="1799828"/>
            <a:ext cx="3848314" cy="288647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Сьогодні - день закінчення Другої світової війни. | Новини | Дмитрівська ОТГ">
            <a:extLst>
              <a:ext uri="{FF2B5EF4-FFF2-40B4-BE49-F238E27FC236}">
                <a16:creationId xmlns:a16="http://schemas.microsoft.com/office/drawing/2014/main" id="{5A85A86A-3582-4094-BC59-BE2C22FBB1B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39325" y="114104"/>
            <a:ext cx="6190749" cy="1552376"/>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a:extLst>
              <a:ext uri="{FF2B5EF4-FFF2-40B4-BE49-F238E27FC236}">
                <a16:creationId xmlns:a16="http://schemas.microsoft.com/office/drawing/2014/main" id="{247FD465-C346-4922-9B63-4E4853798DB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72475" y="1690688"/>
            <a:ext cx="3657599" cy="5167312"/>
          </a:xfrm>
          <a:prstGeom prst="rect">
            <a:avLst/>
          </a:prstGeom>
        </p:spPr>
      </p:pic>
      <p:pic>
        <p:nvPicPr>
          <p:cNvPr id="4" name="Рисунок 3">
            <a:extLst>
              <a:ext uri="{FF2B5EF4-FFF2-40B4-BE49-F238E27FC236}">
                <a16:creationId xmlns:a16="http://schemas.microsoft.com/office/drawing/2014/main" id="{B65118B7-A3FE-48AB-B319-9C44798AC77D}"/>
              </a:ext>
            </a:extLst>
          </p:cNvPr>
          <p:cNvPicPr>
            <a:picLocks noChangeAspect="1"/>
          </p:cNvPicPr>
          <p:nvPr/>
        </p:nvPicPr>
        <p:blipFill rotWithShape="1">
          <a:blip r:embed="rId8">
            <a:extLst>
              <a:ext uri="{28A0092B-C50C-407E-A947-70E740481C1C}">
                <a14:useLocalDpi xmlns:a14="http://schemas.microsoft.com/office/drawing/2010/main" val="0"/>
              </a:ext>
            </a:extLst>
          </a:blip>
          <a:srcRect l="39605" t="11678" b="16708"/>
          <a:stretch/>
        </p:blipFill>
        <p:spPr>
          <a:xfrm>
            <a:off x="157164" y="114105"/>
            <a:ext cx="5682161" cy="1576583"/>
          </a:xfrm>
          <a:prstGeom prst="rect">
            <a:avLst/>
          </a:prstGeom>
        </p:spPr>
      </p:pic>
    </p:spTree>
    <p:extLst>
      <p:ext uri="{BB962C8B-B14F-4D97-AF65-F5344CB8AC3E}">
        <p14:creationId xmlns:p14="http://schemas.microsoft.com/office/powerpoint/2010/main" val="12211003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40C4D3C-70D8-422B-8442-0D6CF3D1F7EB}"/>
              </a:ext>
            </a:extLst>
          </p:cNvPr>
          <p:cNvSpPr>
            <a:spLocks noGrp="1"/>
          </p:cNvSpPr>
          <p:nvPr>
            <p:ph type="title"/>
          </p:nvPr>
        </p:nvSpPr>
        <p:spPr>
          <a:xfrm>
            <a:off x="1957388" y="0"/>
            <a:ext cx="9858375" cy="2857500"/>
          </a:xfrm>
          <a:solidFill>
            <a:schemeClr val="accent4">
              <a:lumMod val="40000"/>
              <a:lumOff val="60000"/>
            </a:schemeClr>
          </a:solidFill>
          <a:ln>
            <a:solidFill>
              <a:srgbClr val="00B0F0"/>
            </a:solidFill>
          </a:ln>
        </p:spPr>
        <p:txBody>
          <a:bodyPr>
            <a:prstTxWarp prst="textDeflateBottom">
              <a:avLst/>
            </a:prstTxWarp>
            <a:normAutofit/>
          </a:bodyPr>
          <a:lstStyle/>
          <a:p>
            <a:pPr algn="ctr"/>
            <a:r>
              <a:rPr lang="uk-UA" sz="2400" b="1" dirty="0">
                <a:ln w="12700">
                  <a:solidFill>
                    <a:schemeClr val="accent1"/>
                  </a:solidFill>
                  <a:prstDash val="solid"/>
                </a:ln>
                <a:solidFill>
                  <a:srgbClr val="FF0000"/>
                </a:solidFill>
                <a:effectLst>
                  <a:outerShdw dist="38100" dir="2640000" algn="bl" rotWithShape="0">
                    <a:schemeClr val="accent1"/>
                  </a:outerShdw>
                </a:effectLst>
                <a:latin typeface="Times New Roman" panose="02020603050405020304" pitchFamily="18" charset="0"/>
                <a:cs typeface="Times New Roman" panose="02020603050405020304" pitchFamily="18" charset="0"/>
              </a:rPr>
              <a:t>Підготувала класний керівник 8-А класу</a:t>
            </a:r>
            <a:br>
              <a:rPr lang="uk-UA" sz="2400" b="1" dirty="0">
                <a:ln w="12700">
                  <a:solidFill>
                    <a:schemeClr val="accent1"/>
                  </a:solidFill>
                  <a:prstDash val="solid"/>
                </a:ln>
                <a:solidFill>
                  <a:srgbClr val="FF0000"/>
                </a:solidFill>
                <a:effectLst>
                  <a:outerShdw dist="38100" dir="2640000" algn="bl" rotWithShape="0">
                    <a:schemeClr val="accent1"/>
                  </a:outerShdw>
                </a:effectLst>
                <a:latin typeface="Times New Roman" panose="02020603050405020304" pitchFamily="18" charset="0"/>
                <a:cs typeface="Times New Roman" panose="02020603050405020304" pitchFamily="18" charset="0"/>
              </a:rPr>
            </a:br>
            <a:r>
              <a:rPr lang="uk-UA" sz="2400" b="1" dirty="0">
                <a:ln w="12700">
                  <a:solidFill>
                    <a:schemeClr val="accent1"/>
                  </a:solidFill>
                  <a:prstDash val="solid"/>
                </a:ln>
                <a:solidFill>
                  <a:srgbClr val="FF0000"/>
                </a:solidFill>
                <a:effectLst>
                  <a:outerShdw dist="38100" dir="2640000" algn="bl" rotWithShape="0">
                    <a:schemeClr val="accent1"/>
                  </a:outerShdw>
                </a:effectLst>
                <a:latin typeface="Times New Roman" panose="02020603050405020304" pitchFamily="18" charset="0"/>
                <a:cs typeface="Times New Roman" panose="02020603050405020304" pitchFamily="18" charset="0"/>
              </a:rPr>
              <a:t>2026р. АЛЛА БЄЛОВА</a:t>
            </a:r>
            <a:endParaRPr lang="uk-UA" sz="2400" b="1" dirty="0">
              <a:ln w="22225">
                <a:solidFill>
                  <a:schemeClr val="accent2"/>
                </a:solidFill>
                <a:prstDash val="solid"/>
              </a:ln>
              <a:solidFill>
                <a:srgbClr val="FF0000"/>
              </a:solidFill>
              <a:latin typeface="Times New Roman" panose="02020603050405020304" pitchFamily="18" charset="0"/>
              <a:cs typeface="Times New Roman" panose="02020603050405020304" pitchFamily="18" charset="0"/>
            </a:endParaRPr>
          </a:p>
        </p:txBody>
      </p:sp>
      <p:sp>
        <p:nvSpPr>
          <p:cNvPr id="11" name="Стрілка: вправо 10">
            <a:extLst>
              <a:ext uri="{FF2B5EF4-FFF2-40B4-BE49-F238E27FC236}">
                <a16:creationId xmlns:a16="http://schemas.microsoft.com/office/drawing/2014/main" id="{82CE2D67-1875-47F7-A5FB-52EDCE19925C}"/>
              </a:ext>
            </a:extLst>
          </p:cNvPr>
          <p:cNvSpPr/>
          <p:nvPr/>
        </p:nvSpPr>
        <p:spPr>
          <a:xfrm>
            <a:off x="157163" y="257175"/>
            <a:ext cx="1581152" cy="802816"/>
          </a:xfrm>
          <a:prstGeom prst="rightArrow">
            <a:avLst>
              <a:gd name="adj1" fmla="val 61792"/>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3" name="Рисунок 12">
            <a:extLst>
              <a:ext uri="{FF2B5EF4-FFF2-40B4-BE49-F238E27FC236}">
                <a16:creationId xmlns:a16="http://schemas.microsoft.com/office/drawing/2014/main" id="{4AB8E9FC-9741-4DD6-B32D-5FBA104D40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1558" y="4154905"/>
            <a:ext cx="4688054" cy="2574506"/>
          </a:xfrm>
          <a:prstGeom prst="rect">
            <a:avLst/>
          </a:prstGeom>
        </p:spPr>
      </p:pic>
      <p:pic>
        <p:nvPicPr>
          <p:cNvPr id="8" name="Объект 7">
            <a:extLst>
              <a:ext uri="{FF2B5EF4-FFF2-40B4-BE49-F238E27FC236}">
                <a16:creationId xmlns:a16="http://schemas.microsoft.com/office/drawing/2014/main" id="{BD642BA5-9F15-467D-BE6E-971F32B53B7B}"/>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3578" t="31243" r="-3578" b="6511"/>
          <a:stretch/>
        </p:blipFill>
        <p:spPr>
          <a:xfrm>
            <a:off x="190251" y="1690689"/>
            <a:ext cx="3534273" cy="5124695"/>
          </a:xfrm>
        </p:spPr>
      </p:pic>
      <p:pic>
        <p:nvPicPr>
          <p:cNvPr id="17" name="Рисунок 16">
            <a:extLst>
              <a:ext uri="{FF2B5EF4-FFF2-40B4-BE49-F238E27FC236}">
                <a16:creationId xmlns:a16="http://schemas.microsoft.com/office/drawing/2014/main" id="{55446FB4-6DD7-470F-8DBD-8E0B0EFC1412}"/>
              </a:ext>
            </a:extLst>
          </p:cNvPr>
          <p:cNvPicPr>
            <a:picLocks noChangeAspect="1"/>
          </p:cNvPicPr>
          <p:nvPr/>
        </p:nvPicPr>
        <p:blipFill rotWithShape="1">
          <a:blip r:embed="rId4">
            <a:extLst>
              <a:ext uri="{28A0092B-C50C-407E-A947-70E740481C1C}">
                <a14:useLocalDpi xmlns:a14="http://schemas.microsoft.com/office/drawing/2010/main" val="0"/>
              </a:ext>
            </a:extLst>
          </a:blip>
          <a:srcRect t="28541" r="54055" b="35439"/>
          <a:stretch/>
        </p:blipFill>
        <p:spPr>
          <a:xfrm>
            <a:off x="8329611" y="1690689"/>
            <a:ext cx="3586915" cy="5038721"/>
          </a:xfrm>
          <a:prstGeom prst="rect">
            <a:avLst/>
          </a:prstGeom>
        </p:spPr>
      </p:pic>
      <p:pic>
        <p:nvPicPr>
          <p:cNvPr id="4" name="Рисунок 3">
            <a:extLst>
              <a:ext uri="{FF2B5EF4-FFF2-40B4-BE49-F238E27FC236}">
                <a16:creationId xmlns:a16="http://schemas.microsoft.com/office/drawing/2014/main" id="{BE8BC94D-836A-48A8-8E1D-D07695D14D4A}"/>
              </a:ext>
            </a:extLst>
          </p:cNvPr>
          <p:cNvPicPr>
            <a:picLocks noChangeAspect="1"/>
          </p:cNvPicPr>
          <p:nvPr/>
        </p:nvPicPr>
        <p:blipFill rotWithShape="1">
          <a:blip r:embed="rId5">
            <a:extLst>
              <a:ext uri="{28A0092B-C50C-407E-A947-70E740481C1C}">
                <a14:useLocalDpi xmlns:a14="http://schemas.microsoft.com/office/drawing/2010/main" val="0"/>
              </a:ext>
            </a:extLst>
          </a:blip>
          <a:srcRect t="39970"/>
          <a:stretch/>
        </p:blipFill>
        <p:spPr>
          <a:xfrm>
            <a:off x="3641558" y="1690690"/>
            <a:ext cx="4688053" cy="2388390"/>
          </a:xfrm>
          <a:prstGeom prst="rect">
            <a:avLst/>
          </a:prstGeom>
        </p:spPr>
      </p:pic>
    </p:spTree>
    <p:extLst>
      <p:ext uri="{BB962C8B-B14F-4D97-AF65-F5344CB8AC3E}">
        <p14:creationId xmlns:p14="http://schemas.microsoft.com/office/powerpoint/2010/main" val="25101363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6E792A5-7C52-4651-8C52-74019375460A}"/>
              </a:ext>
            </a:extLst>
          </p:cNvPr>
          <p:cNvSpPr>
            <a:spLocks noGrp="1"/>
          </p:cNvSpPr>
          <p:nvPr>
            <p:ph type="ctrTitle"/>
          </p:nvPr>
        </p:nvSpPr>
        <p:spPr>
          <a:xfrm>
            <a:off x="91440" y="-1038387"/>
            <a:ext cx="11861074" cy="894695"/>
          </a:xfrm>
        </p:spPr>
        <p:txBody>
          <a:bodyPr>
            <a:normAutofit/>
          </a:bodyPr>
          <a:lstStyle/>
          <a:p>
            <a:endParaRPr lang="uk-UA" sz="2000" dirty="0">
              <a:latin typeface="Times New Roman" panose="02020603050405020304" pitchFamily="18" charset="0"/>
              <a:cs typeface="Times New Roman" panose="02020603050405020304" pitchFamily="18" charset="0"/>
            </a:endParaRPr>
          </a:p>
        </p:txBody>
      </p:sp>
      <p:sp>
        <p:nvSpPr>
          <p:cNvPr id="4" name="Прямокутник 3">
            <a:extLst>
              <a:ext uri="{FF2B5EF4-FFF2-40B4-BE49-F238E27FC236}">
                <a16:creationId xmlns:a16="http://schemas.microsoft.com/office/drawing/2014/main" id="{B09AE5CE-4C2A-4B1A-BCA1-5B2BC4AC80C6}"/>
              </a:ext>
            </a:extLst>
          </p:cNvPr>
          <p:cNvSpPr/>
          <p:nvPr/>
        </p:nvSpPr>
        <p:spPr>
          <a:xfrm>
            <a:off x="6329362" y="542925"/>
            <a:ext cx="5443537" cy="5355312"/>
          </a:xfrm>
          <a:prstGeom prst="rect">
            <a:avLst/>
          </a:prstGeom>
          <a:solidFill>
            <a:schemeClr val="accent1">
              <a:lumMod val="60000"/>
              <a:lumOff val="40000"/>
            </a:schemeClr>
          </a:solidFill>
          <a:ln>
            <a:solidFill>
              <a:srgbClr val="C00000"/>
            </a:solidFill>
          </a:ln>
          <a:scene3d>
            <a:camera prst="perspectiveContrastingLeftFacing"/>
            <a:lightRig rig="threePt" dir="t"/>
          </a:scene3d>
        </p:spPr>
        <p:txBody>
          <a:bodyPr wrap="square">
            <a:spAutoFit/>
          </a:bodyPr>
          <a:lstStyle/>
          <a:p>
            <a:r>
              <a:rPr lang="uk-UA" dirty="0">
                <a:solidFill>
                  <a:srgbClr val="FF0000"/>
                </a:solidFill>
                <a:latin typeface="PT Sans"/>
              </a:rPr>
              <a:t>Поступовий офіційний перехід до європейської Революції Гідності. Ця традиція полягає не тільки в зміні </a:t>
            </a:r>
            <a:r>
              <a:rPr lang="uk-UA" dirty="0" err="1">
                <a:solidFill>
                  <a:srgbClr val="FF0000"/>
                </a:solidFill>
                <a:latin typeface="PT Sans"/>
              </a:rPr>
              <a:t>датитрадиції</a:t>
            </a:r>
            <a:r>
              <a:rPr lang="uk-UA" dirty="0">
                <a:solidFill>
                  <a:srgbClr val="FF0000"/>
                </a:solidFill>
                <a:latin typeface="PT Sans"/>
              </a:rPr>
              <a:t> </a:t>
            </a:r>
            <a:r>
              <a:rPr lang="uk-UA" dirty="0" err="1">
                <a:solidFill>
                  <a:srgbClr val="FF0000"/>
                </a:solidFill>
                <a:latin typeface="PT Sans"/>
              </a:rPr>
              <a:t>памʼятання</a:t>
            </a:r>
            <a:r>
              <a:rPr lang="uk-UA" dirty="0">
                <a:solidFill>
                  <a:srgbClr val="FF0000"/>
                </a:solidFill>
                <a:latin typeface="PT Sans"/>
              </a:rPr>
              <a:t> розпочався після , а й у зміні фокусу – з культу зброї та перемоги на внесок різних спільнот у подолання нацизму, на окрему людину, її страждання і втрати у війні. День пам’яті та перемоги – це нагадування, що Друга світова розпочалася внаслідок домовленостей двох тоталітарних режимів: націонал-соціалістичного (нацистського) у Німеччині й комуністичного в СРСР, а також мовчазного небажання найпотужніших держав світу чинити спротив агресорам. У 1939–1945 роках обидва тоталітарні режими вчинили на українській землі численні злочини проти людяності, воєнні злочини та злочини геноциду, внаслідок чого український, єврейський, кримськотатарський та інші народи, що жили в межах території сучасної України, зазнали величезних втрат.</a:t>
            </a:r>
            <a:endParaRPr lang="uk-UA" dirty="0">
              <a:solidFill>
                <a:srgbClr val="FF0000"/>
              </a:solidFill>
            </a:endParaRPr>
          </a:p>
        </p:txBody>
      </p:sp>
      <p:sp>
        <p:nvSpPr>
          <p:cNvPr id="3" name="Підзаголовок 2">
            <a:extLst>
              <a:ext uri="{FF2B5EF4-FFF2-40B4-BE49-F238E27FC236}">
                <a16:creationId xmlns:a16="http://schemas.microsoft.com/office/drawing/2014/main" id="{978CFC2B-FF7B-43B2-928C-21C7B851A758}"/>
              </a:ext>
            </a:extLst>
          </p:cNvPr>
          <p:cNvSpPr>
            <a:spLocks noGrp="1"/>
          </p:cNvSpPr>
          <p:nvPr>
            <p:ph type="subTitle" idx="1"/>
          </p:nvPr>
        </p:nvSpPr>
        <p:spPr>
          <a:xfrm>
            <a:off x="914399" y="2314575"/>
            <a:ext cx="5414963" cy="4247317"/>
          </a:xfrm>
          <a:solidFill>
            <a:schemeClr val="accent2">
              <a:lumMod val="75000"/>
            </a:schemeClr>
          </a:solidFill>
          <a:ln>
            <a:solidFill>
              <a:srgbClr val="FF0000"/>
            </a:solidFill>
          </a:ln>
          <a:scene3d>
            <a:camera prst="perspectiveHeroicExtremeRightFacing"/>
            <a:lightRig rig="threePt" dir="t"/>
          </a:scene3d>
        </p:spPr>
        <p:txBody>
          <a:bodyPr>
            <a:normAutofit/>
          </a:bodyPr>
          <a:lstStyle/>
          <a:p>
            <a:r>
              <a:rPr lang="uk-UA" dirty="0">
                <a:latin typeface="Times New Roman" panose="02020603050405020304" pitchFamily="18" charset="0"/>
                <a:cs typeface="Times New Roman" panose="02020603050405020304" pitchFamily="18" charset="0"/>
              </a:rPr>
              <a:t>Минулого року Верховна Рада України Законом «Про День пам’яті та перемоги над нацизмом у Другій світовій війні 1939–1945 років» встановила 8 травня як День пам’яті та перемоги – єдину дату, коли Україна відзначає перемогу над нацизмом та вшановує </a:t>
            </a:r>
            <a:r>
              <a:rPr lang="uk-UA" dirty="0" err="1">
                <a:latin typeface="Times New Roman" panose="02020603050405020304" pitchFamily="18" charset="0"/>
                <a:cs typeface="Times New Roman" panose="02020603050405020304" pitchFamily="18" charset="0"/>
              </a:rPr>
              <a:t>памʼять</a:t>
            </a:r>
            <a:r>
              <a:rPr lang="uk-UA" dirty="0">
                <a:latin typeface="Times New Roman" panose="02020603050405020304" pitchFamily="18" charset="0"/>
                <a:cs typeface="Times New Roman" panose="02020603050405020304" pitchFamily="18" charset="0"/>
              </a:rPr>
              <a:t> загиблих у Другій світовій війні. </a:t>
            </a:r>
            <a:endParaRPr lang="uk-UA" dirty="0"/>
          </a:p>
        </p:txBody>
      </p:sp>
      <p:pic>
        <p:nvPicPr>
          <p:cNvPr id="3078" name="Picture 6" descr="Головна | Інтернет провайдер net-City | м. Житомир">
            <a:extLst>
              <a:ext uri="{FF2B5EF4-FFF2-40B4-BE49-F238E27FC236}">
                <a16:creationId xmlns:a16="http://schemas.microsoft.com/office/drawing/2014/main" id="{7DA98B89-1344-46A3-B09B-4914C1809F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2" y="360950"/>
            <a:ext cx="6539638" cy="1566969"/>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До Дня пам'яті та примирення, пам'яті жертв Другої світової війни.">
            <a:extLst>
              <a:ext uri="{FF2B5EF4-FFF2-40B4-BE49-F238E27FC236}">
                <a16:creationId xmlns:a16="http://schemas.microsoft.com/office/drawing/2014/main" id="{24B5BF17-FBF8-4DF2-BF21-1C9C58533E3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496" r="58195"/>
          <a:stretch/>
        </p:blipFill>
        <p:spPr bwMode="auto">
          <a:xfrm>
            <a:off x="5519465" y="1927919"/>
            <a:ext cx="1691232" cy="48255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57483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4942A21-05C7-4264-88B8-CAD1F64CB958}"/>
              </a:ext>
            </a:extLst>
          </p:cNvPr>
          <p:cNvSpPr>
            <a:spLocks noGrp="1"/>
          </p:cNvSpPr>
          <p:nvPr>
            <p:ph type="title"/>
          </p:nvPr>
        </p:nvSpPr>
        <p:spPr>
          <a:xfrm>
            <a:off x="720635" y="365124"/>
            <a:ext cx="10515600" cy="1325563"/>
          </a:xfrm>
          <a:solidFill>
            <a:schemeClr val="accent2">
              <a:lumMod val="60000"/>
              <a:lumOff val="40000"/>
            </a:schemeClr>
          </a:solidFill>
          <a:ln>
            <a:solidFill>
              <a:srgbClr val="FF0000"/>
            </a:solidFill>
          </a:ln>
        </p:spPr>
        <p:txBody>
          <a:bodyPr/>
          <a:lstStyle/>
          <a:p>
            <a:pPr algn="ctr"/>
            <a:r>
              <a:rPr lang="ru-RU" b="1" dirty="0">
                <a:solidFill>
                  <a:srgbClr val="FF0000"/>
                </a:solidFill>
              </a:rPr>
              <a:t>Друга </a:t>
            </a:r>
            <a:r>
              <a:rPr lang="ru-RU" b="1" dirty="0" err="1">
                <a:solidFill>
                  <a:srgbClr val="FF0000"/>
                </a:solidFill>
              </a:rPr>
              <a:t>світова</a:t>
            </a:r>
            <a:r>
              <a:rPr lang="ru-RU" b="1" dirty="0">
                <a:solidFill>
                  <a:srgbClr val="FF0000"/>
                </a:solidFill>
              </a:rPr>
              <a:t> </a:t>
            </a:r>
            <a:r>
              <a:rPr lang="ru-RU" b="1" dirty="0" err="1">
                <a:solidFill>
                  <a:srgbClr val="FF0000"/>
                </a:solidFill>
              </a:rPr>
              <a:t>війна</a:t>
            </a:r>
            <a:r>
              <a:rPr lang="ru-RU" b="1" dirty="0">
                <a:solidFill>
                  <a:srgbClr val="FF0000"/>
                </a:solidFill>
              </a:rPr>
              <a:t> і </a:t>
            </a:r>
            <a:r>
              <a:rPr lang="ru-RU" b="1" dirty="0" err="1">
                <a:solidFill>
                  <a:srgbClr val="FF0000"/>
                </a:solidFill>
              </a:rPr>
              <a:t>Україна</a:t>
            </a:r>
            <a:r>
              <a:rPr lang="ru-RU" b="1" dirty="0"/>
              <a:t/>
            </a:r>
            <a:br>
              <a:rPr lang="ru-RU" b="1" dirty="0"/>
            </a:br>
            <a:endParaRPr lang="uk-UA" dirty="0"/>
          </a:p>
        </p:txBody>
      </p:sp>
      <p:sp>
        <p:nvSpPr>
          <p:cNvPr id="3" name="Місце для вмісту 2">
            <a:extLst>
              <a:ext uri="{FF2B5EF4-FFF2-40B4-BE49-F238E27FC236}">
                <a16:creationId xmlns:a16="http://schemas.microsoft.com/office/drawing/2014/main" id="{7C94F32C-7270-49F0-B79A-99E2AA39AF83}"/>
              </a:ext>
            </a:extLst>
          </p:cNvPr>
          <p:cNvSpPr>
            <a:spLocks noGrp="1"/>
          </p:cNvSpPr>
          <p:nvPr>
            <p:ph idx="1"/>
          </p:nvPr>
        </p:nvSpPr>
        <p:spPr>
          <a:xfrm>
            <a:off x="431074" y="1825625"/>
            <a:ext cx="10922726" cy="4351338"/>
          </a:xfrm>
          <a:solidFill>
            <a:schemeClr val="accent1">
              <a:lumMod val="60000"/>
              <a:lumOff val="40000"/>
            </a:schemeClr>
          </a:solidFill>
          <a:ln>
            <a:solidFill>
              <a:schemeClr val="bg2">
                <a:lumMod val="25000"/>
              </a:schemeClr>
            </a:solidFill>
          </a:ln>
        </p:spPr>
        <p:txBody>
          <a:bodyPr>
            <a:normAutofit fontScale="77500" lnSpcReduction="20000"/>
          </a:bodyPr>
          <a:lstStyle/>
          <a:p>
            <a:r>
              <a:rPr lang="uk-UA" b="1" dirty="0">
                <a:ln/>
                <a:solidFill>
                  <a:srgbClr val="002060"/>
                </a:solidFill>
                <a:effectLst>
                  <a:outerShdw blurRad="38100" dist="19050" dir="2700000" algn="tl" rotWithShape="0">
                    <a:schemeClr val="dk1">
                      <a:lumMod val="50000"/>
                      <a:alpha val="40000"/>
                    </a:schemeClr>
                  </a:outerShdw>
                </a:effectLst>
              </a:rPr>
              <a:t>Друга світова війна (1 вересня 1939–2 вересня 1945) – найкривавіший глобальний конфлікт. У ньому загинуло від 50 до 85 мільйонів людей. 21 місяць цієї війни СРСР і Третій </a:t>
            </a:r>
            <a:r>
              <a:rPr lang="uk-UA" b="1" dirty="0" err="1">
                <a:ln/>
                <a:solidFill>
                  <a:srgbClr val="002060"/>
                </a:solidFill>
                <a:effectLst>
                  <a:outerShdw blurRad="38100" dist="19050" dir="2700000" algn="tl" rotWithShape="0">
                    <a:schemeClr val="dk1">
                      <a:lumMod val="50000"/>
                      <a:alpha val="40000"/>
                    </a:schemeClr>
                  </a:outerShdw>
                </a:effectLst>
              </a:rPr>
              <a:t>Райх</a:t>
            </a:r>
            <a:r>
              <a:rPr lang="uk-UA" b="1" dirty="0">
                <a:ln/>
                <a:solidFill>
                  <a:srgbClr val="002060"/>
                </a:solidFill>
                <a:effectLst>
                  <a:outerShdw blurRad="38100" dist="19050" dir="2700000" algn="tl" rotWithShape="0">
                    <a:schemeClr val="dk1">
                      <a:lumMod val="50000"/>
                      <a:alpha val="40000"/>
                    </a:schemeClr>
                  </a:outerShdw>
                </a:effectLst>
              </a:rPr>
              <a:t> виступали як союзники, а 22 червня 1941 року вступили у військову конфронтацію після порушення нацистами договору про ненапад на радянський союз. </a:t>
            </a:r>
          </a:p>
          <a:p>
            <a:r>
              <a:rPr lang="uk-UA" b="1" dirty="0">
                <a:ln/>
                <a:solidFill>
                  <a:srgbClr val="002060"/>
                </a:solidFill>
                <a:effectLst>
                  <a:outerShdw blurRad="38100" dist="19050" dir="2700000" algn="tl" rotWithShape="0">
                    <a:schemeClr val="dk1">
                      <a:lumMod val="50000"/>
                      <a:alpha val="40000"/>
                    </a:schemeClr>
                  </a:outerShdw>
                </a:effectLst>
              </a:rPr>
              <a:t>Для України війна почалася 1 вересня 1939 року з нападу нацистської Німеччини на Польщу. Того дня німецька військова авіація бомбардувала Львів та інші міста. Від 17 вересня учасником Другої світової на боці Німеччини став Радянський Союз. Внаслідок переділу Центральної і Східної Європи між нацистами і комуністами до складу Радянського Союзу в 1939 році були включені території Західної України та Західної Білорусії, а в 1940-у –  країни Балтії, Бессарабія та Північна Буковина. </a:t>
            </a:r>
          </a:p>
          <a:p>
            <a:r>
              <a:rPr lang="uk-UA" b="1" dirty="0">
                <a:ln/>
                <a:solidFill>
                  <a:srgbClr val="002060"/>
                </a:solidFill>
                <a:effectLst>
                  <a:outerShdw blurRad="38100" dist="19050" dir="2700000" algn="tl" rotWithShape="0">
                    <a:schemeClr val="dk1">
                      <a:lumMod val="50000"/>
                      <a:alpha val="40000"/>
                    </a:schemeClr>
                  </a:outerShdw>
                </a:effectLst>
              </a:rPr>
              <a:t>Друга світова війна для України не обмежувалася бойовими діями та окупацією її сучасної території. Українці брали участь у бойових діях на всіх воєнних театрах. Для нашого народу Друга світова війна не лише історія перемоги над нацизмом, але також – національна трагедія. Українці, позбавлені власної державності, у ній змушені були воювати за чужі імперські інтереси та, інколи, вбивати інших українців. </a:t>
            </a:r>
          </a:p>
          <a:p>
            <a:endParaRPr lang="uk-UA" dirty="0"/>
          </a:p>
        </p:txBody>
      </p:sp>
      <p:sp>
        <p:nvSpPr>
          <p:cNvPr id="4" name="Стрілка: вправо 3">
            <a:extLst>
              <a:ext uri="{FF2B5EF4-FFF2-40B4-BE49-F238E27FC236}">
                <a16:creationId xmlns:a16="http://schemas.microsoft.com/office/drawing/2014/main" id="{52D00A60-BBAD-4AE5-8882-CB9EC425FB28}"/>
              </a:ext>
            </a:extLst>
          </p:cNvPr>
          <p:cNvSpPr/>
          <p:nvPr/>
        </p:nvSpPr>
        <p:spPr>
          <a:xfrm>
            <a:off x="1201783" y="543274"/>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5" name="Стрілка: вліво 4">
            <a:extLst>
              <a:ext uri="{FF2B5EF4-FFF2-40B4-BE49-F238E27FC236}">
                <a16:creationId xmlns:a16="http://schemas.microsoft.com/office/drawing/2014/main" id="{9BAD2E89-0AAC-4AA0-8929-3ED3517DF701}"/>
              </a:ext>
            </a:extLst>
          </p:cNvPr>
          <p:cNvSpPr/>
          <p:nvPr/>
        </p:nvSpPr>
        <p:spPr>
          <a:xfrm>
            <a:off x="9836331" y="545042"/>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446004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5C44060-496C-434D-AD7E-F8625F5F0037}"/>
              </a:ext>
            </a:extLst>
          </p:cNvPr>
          <p:cNvSpPr>
            <a:spLocks noGrp="1"/>
          </p:cNvSpPr>
          <p:nvPr>
            <p:ph type="title"/>
          </p:nvPr>
        </p:nvSpPr>
        <p:spPr>
          <a:xfrm>
            <a:off x="1042738" y="365125"/>
            <a:ext cx="10311062" cy="1325563"/>
          </a:xfrm>
          <a:solidFill>
            <a:schemeClr val="accent1"/>
          </a:solidFill>
          <a:ln>
            <a:solidFill>
              <a:srgbClr val="FFC000"/>
            </a:solidFill>
          </a:ln>
        </p:spPr>
        <p:txBody>
          <a:bodyPr/>
          <a:lstStyle/>
          <a:p>
            <a:pPr algn="ctr"/>
            <a:r>
              <a:rPr lang="uk-UA" b="1" dirty="0">
                <a:ln>
                  <a:solidFill>
                    <a:srgbClr val="00B0F0"/>
                  </a:solidFill>
                </a:ln>
                <a:solidFill>
                  <a:srgbClr val="FFFF00"/>
                </a:solidFill>
              </a:rPr>
              <a:t>9 травня – День Європи</a:t>
            </a:r>
            <a:endParaRPr lang="uk-UA" dirty="0">
              <a:ln>
                <a:solidFill>
                  <a:srgbClr val="00B0F0"/>
                </a:solidFill>
              </a:ln>
              <a:solidFill>
                <a:srgbClr val="FFFF00"/>
              </a:solidFill>
            </a:endParaRPr>
          </a:p>
        </p:txBody>
      </p:sp>
      <p:sp>
        <p:nvSpPr>
          <p:cNvPr id="3" name="Місце для вмісту 2">
            <a:extLst>
              <a:ext uri="{FF2B5EF4-FFF2-40B4-BE49-F238E27FC236}">
                <a16:creationId xmlns:a16="http://schemas.microsoft.com/office/drawing/2014/main" id="{85C361C3-EDBC-4A80-870A-E749EF8D9274}"/>
              </a:ext>
            </a:extLst>
          </p:cNvPr>
          <p:cNvSpPr>
            <a:spLocks noGrp="1"/>
          </p:cNvSpPr>
          <p:nvPr>
            <p:ph idx="1"/>
          </p:nvPr>
        </p:nvSpPr>
        <p:spPr>
          <a:xfrm>
            <a:off x="368968" y="1825624"/>
            <a:ext cx="8710865" cy="4831849"/>
          </a:xfrm>
          <a:blipFill>
            <a:blip r:embed="rId2"/>
            <a:tile tx="0" ty="0" sx="100000" sy="100000" flip="none" algn="tl"/>
          </a:blipFill>
          <a:ln>
            <a:solidFill>
              <a:srgbClr val="0070C0"/>
            </a:solidFill>
          </a:ln>
        </p:spPr>
        <p:txBody>
          <a:bodyPr>
            <a:normAutofit fontScale="70000" lnSpcReduction="20000"/>
          </a:bodyPr>
          <a:lstStyle/>
          <a:p>
            <a:r>
              <a:rPr lang="uk-UA" dirty="0">
                <a:solidFill>
                  <a:schemeClr val="accent6">
                    <a:lumMod val="50000"/>
                  </a:schemeClr>
                </a:solidFill>
              </a:rPr>
              <a:t>Після завершення Другої світової війни європейські країни почали продумувати принципи полі­тичної співпраці та економічної кооперації. Зрештою 9 травня 1950 року французький міністр закордонних справ Роберт Шуман виступив з ініціативою налагодити в Європі спільну координа­цію та контроль за важкою промисловістю. Він запропонував розробити принципи спільної політики для  досягнення солідарності в цій окремій галузі. Шляхом до реалізації плану Шумана мала стати Європейська спільнота вугілля та сталі. За задумом Шумана, Франція, Німеччина та інші </a:t>
            </a:r>
            <a:r>
              <a:rPr lang="uk-UA" dirty="0" err="1">
                <a:solidFill>
                  <a:schemeClr val="accent6">
                    <a:lumMod val="50000"/>
                  </a:schemeClr>
                </a:solidFill>
              </a:rPr>
              <a:t>європейські</a:t>
            </a:r>
            <a:r>
              <a:rPr lang="uk-UA" dirty="0">
                <a:solidFill>
                  <a:schemeClr val="accent6">
                    <a:lumMod val="50000"/>
                  </a:schemeClr>
                </a:solidFill>
              </a:rPr>
              <a:t> </a:t>
            </a:r>
            <a:r>
              <a:rPr lang="uk-UA" dirty="0" err="1">
                <a:solidFill>
                  <a:schemeClr val="accent6">
                    <a:lumMod val="50000"/>
                  </a:schemeClr>
                </a:solidFill>
              </a:rPr>
              <a:t>країни</a:t>
            </a:r>
            <a:r>
              <a:rPr lang="uk-UA" dirty="0">
                <a:solidFill>
                  <a:schemeClr val="accent6">
                    <a:lumMod val="50000"/>
                  </a:schemeClr>
                </a:solidFill>
              </a:rPr>
              <a:t> мали передати управління виробництвом вугілля та сталі єдиному органу. Унаслідок такого об’єднання ключові галузі </a:t>
            </a:r>
            <a:r>
              <a:rPr lang="uk-UA" dirty="0" err="1">
                <a:solidFill>
                  <a:schemeClr val="accent6">
                    <a:lumMod val="50000"/>
                  </a:schemeClr>
                </a:solidFill>
              </a:rPr>
              <a:t>військовоі</a:t>
            </a:r>
            <a:r>
              <a:rPr lang="uk-UA" dirty="0">
                <a:solidFill>
                  <a:schemeClr val="accent6">
                    <a:lumMod val="50000"/>
                  </a:schemeClr>
                </a:solidFill>
              </a:rPr>
              <a:t>̈ промисловості також мали </a:t>
            </a:r>
            <a:r>
              <a:rPr lang="uk-UA" dirty="0" err="1">
                <a:solidFill>
                  <a:schemeClr val="accent6">
                    <a:lumMod val="50000"/>
                  </a:schemeClr>
                </a:solidFill>
              </a:rPr>
              <a:t>перейти</a:t>
            </a:r>
            <a:r>
              <a:rPr lang="uk-UA" dirty="0">
                <a:solidFill>
                  <a:schemeClr val="accent6">
                    <a:lumMod val="50000"/>
                  </a:schemeClr>
                </a:solidFill>
              </a:rPr>
              <a:t> під </a:t>
            </a:r>
            <a:r>
              <a:rPr lang="uk-UA" dirty="0" err="1">
                <a:solidFill>
                  <a:schemeClr val="accent6">
                    <a:lumMod val="50000"/>
                  </a:schemeClr>
                </a:solidFill>
              </a:rPr>
              <a:t>спільнии</a:t>
            </a:r>
            <a:r>
              <a:rPr lang="uk-UA" dirty="0">
                <a:solidFill>
                  <a:schemeClr val="accent6">
                    <a:lumMod val="50000"/>
                  </a:schemeClr>
                </a:solidFill>
              </a:rPr>
              <a:t>̆ контроль, що унеможливило б підготовку </a:t>
            </a:r>
            <a:r>
              <a:rPr lang="uk-UA" dirty="0" err="1">
                <a:solidFill>
                  <a:schemeClr val="accent6">
                    <a:lumMod val="50000"/>
                  </a:schemeClr>
                </a:solidFill>
              </a:rPr>
              <a:t>окремоі</a:t>
            </a:r>
            <a:r>
              <a:rPr lang="uk-UA" dirty="0">
                <a:solidFill>
                  <a:schemeClr val="accent6">
                    <a:lumMod val="50000"/>
                  </a:schemeClr>
                </a:solidFill>
              </a:rPr>
              <a:t>̈ </a:t>
            </a:r>
            <a:r>
              <a:rPr lang="uk-UA" dirty="0" err="1">
                <a:solidFill>
                  <a:schemeClr val="accent6">
                    <a:lumMod val="50000"/>
                  </a:schemeClr>
                </a:solidFill>
              </a:rPr>
              <a:t>країни</a:t>
            </a:r>
            <a:r>
              <a:rPr lang="uk-UA" dirty="0">
                <a:solidFill>
                  <a:schemeClr val="accent6">
                    <a:lumMod val="50000"/>
                  </a:schemeClr>
                </a:solidFill>
              </a:rPr>
              <a:t> до </a:t>
            </a:r>
            <a:r>
              <a:rPr lang="uk-UA" dirty="0" err="1">
                <a:solidFill>
                  <a:schemeClr val="accent6">
                    <a:lumMod val="50000"/>
                  </a:schemeClr>
                </a:solidFill>
              </a:rPr>
              <a:t>новоі</a:t>
            </a:r>
            <a:r>
              <a:rPr lang="uk-UA" dirty="0">
                <a:solidFill>
                  <a:schemeClr val="accent6">
                    <a:lumMod val="50000"/>
                  </a:schemeClr>
                </a:solidFill>
              </a:rPr>
              <a:t>̈ </a:t>
            </a:r>
            <a:r>
              <a:rPr lang="uk-UA" dirty="0" err="1">
                <a:solidFill>
                  <a:schemeClr val="accent6">
                    <a:lumMod val="50000"/>
                  </a:schemeClr>
                </a:solidFill>
              </a:rPr>
              <a:t>війни</a:t>
            </a:r>
            <a:r>
              <a:rPr lang="uk-UA" dirty="0">
                <a:solidFill>
                  <a:schemeClr val="accent6">
                    <a:lumMod val="50000"/>
                  </a:schemeClr>
                </a:solidFill>
              </a:rPr>
              <a:t>.</a:t>
            </a:r>
          </a:p>
          <a:p>
            <a:r>
              <a:rPr lang="uk-UA" dirty="0">
                <a:solidFill>
                  <a:schemeClr val="accent6">
                    <a:lumMod val="50000"/>
                  </a:schemeClr>
                </a:solidFill>
              </a:rPr>
              <a:t>У результаті 18 квітня 1951 року в Парижі був підписаний договір про створення Європейської спільноти вугілля та сталі. Спершу його ратифікували шість країн: Франція, Німеччина, Італія та країни Бенілюксу – Бельгія, Нідерланди й Люксембург. Організація була від­крита для інших європейських держав. Нині вважається, що Декларація Шумана </a:t>
            </a:r>
            <a:r>
              <a:rPr lang="uk-UA" dirty="0" err="1">
                <a:solidFill>
                  <a:schemeClr val="accent6">
                    <a:lumMod val="50000"/>
                  </a:schemeClr>
                </a:solidFill>
              </a:rPr>
              <a:t>офіційно</a:t>
            </a:r>
            <a:r>
              <a:rPr lang="uk-UA" dirty="0">
                <a:solidFill>
                  <a:schemeClr val="accent6">
                    <a:lumMod val="50000"/>
                  </a:schemeClr>
                </a:solidFill>
              </a:rPr>
              <a:t> започаткувала процес </a:t>
            </a:r>
            <a:r>
              <a:rPr lang="uk-UA" dirty="0" err="1">
                <a:solidFill>
                  <a:schemeClr val="accent6">
                    <a:lumMod val="50000"/>
                  </a:schemeClr>
                </a:solidFill>
              </a:rPr>
              <a:t>європейськоі</a:t>
            </a:r>
            <a:r>
              <a:rPr lang="uk-UA" dirty="0">
                <a:solidFill>
                  <a:schemeClr val="accent6">
                    <a:lumMod val="50000"/>
                  </a:schemeClr>
                </a:solidFill>
              </a:rPr>
              <a:t>̈ </a:t>
            </a:r>
            <a:r>
              <a:rPr lang="uk-UA" dirty="0" err="1">
                <a:solidFill>
                  <a:schemeClr val="accent6">
                    <a:lumMod val="50000"/>
                  </a:schemeClr>
                </a:solidFill>
              </a:rPr>
              <a:t>інтеграціі</a:t>
            </a:r>
            <a:r>
              <a:rPr lang="uk-UA" dirty="0">
                <a:solidFill>
                  <a:schemeClr val="accent6">
                    <a:lumMod val="50000"/>
                  </a:schemeClr>
                </a:solidFill>
              </a:rPr>
              <a:t>̈. Саме тому в ЄС 9 травня відзначається День Європи.</a:t>
            </a:r>
          </a:p>
          <a:p>
            <a:endParaRPr lang="uk-UA" dirty="0"/>
          </a:p>
        </p:txBody>
      </p:sp>
      <p:sp>
        <p:nvSpPr>
          <p:cNvPr id="4" name="Зірка: 4-кутна 3">
            <a:extLst>
              <a:ext uri="{FF2B5EF4-FFF2-40B4-BE49-F238E27FC236}">
                <a16:creationId xmlns:a16="http://schemas.microsoft.com/office/drawing/2014/main" id="{5C429676-B77D-49AC-9A1F-EF416CD8E1D2}"/>
              </a:ext>
            </a:extLst>
          </p:cNvPr>
          <p:cNvSpPr/>
          <p:nvPr/>
        </p:nvSpPr>
        <p:spPr>
          <a:xfrm>
            <a:off x="1528354" y="570706"/>
            <a:ext cx="914400" cy="91440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5" name="Зірка: 4-кутна 4">
            <a:extLst>
              <a:ext uri="{FF2B5EF4-FFF2-40B4-BE49-F238E27FC236}">
                <a16:creationId xmlns:a16="http://schemas.microsoft.com/office/drawing/2014/main" id="{AE82932B-F356-44C2-A8D7-25101BFD8248}"/>
              </a:ext>
            </a:extLst>
          </p:cNvPr>
          <p:cNvSpPr/>
          <p:nvPr/>
        </p:nvSpPr>
        <p:spPr>
          <a:xfrm>
            <a:off x="9749246" y="570706"/>
            <a:ext cx="914400" cy="914400"/>
          </a:xfrm>
          <a:prstGeom prst="star4">
            <a:avLst>
              <a:gd name="adj" fmla="val 12500"/>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7" name="Рисунок 6">
            <a:extLst>
              <a:ext uri="{FF2B5EF4-FFF2-40B4-BE49-F238E27FC236}">
                <a16:creationId xmlns:a16="http://schemas.microsoft.com/office/drawing/2014/main" id="{33141468-679C-46C9-ABEB-D6961651CAE8}"/>
              </a:ext>
            </a:extLst>
          </p:cNvPr>
          <p:cNvPicPr>
            <a:picLocks noChangeAspect="1"/>
          </p:cNvPicPr>
          <p:nvPr/>
        </p:nvPicPr>
        <p:blipFill rotWithShape="1">
          <a:blip r:embed="rId3">
            <a:extLst>
              <a:ext uri="{28A0092B-C50C-407E-A947-70E740481C1C}">
                <a14:useLocalDpi xmlns:a14="http://schemas.microsoft.com/office/drawing/2010/main" val="0"/>
              </a:ext>
            </a:extLst>
          </a:blip>
          <a:srcRect t="24840" b="36895"/>
          <a:stretch/>
        </p:blipFill>
        <p:spPr>
          <a:xfrm>
            <a:off x="8710863" y="1896269"/>
            <a:ext cx="3391058" cy="4484811"/>
          </a:xfrm>
          <a:prstGeom prst="rect">
            <a:avLst/>
          </a:prstGeom>
        </p:spPr>
      </p:pic>
    </p:spTree>
    <p:extLst>
      <p:ext uri="{BB962C8B-B14F-4D97-AF65-F5344CB8AC3E}">
        <p14:creationId xmlns:p14="http://schemas.microsoft.com/office/powerpoint/2010/main" val="17941080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BA44558-A43E-45FC-BEC8-5380BBE3D84E}"/>
              </a:ext>
            </a:extLst>
          </p:cNvPr>
          <p:cNvSpPr>
            <a:spLocks noGrp="1"/>
          </p:cNvSpPr>
          <p:nvPr>
            <p:ph type="title"/>
          </p:nvPr>
        </p:nvSpPr>
        <p:spPr>
          <a:xfrm>
            <a:off x="838200" y="378188"/>
            <a:ext cx="10515600" cy="1325563"/>
          </a:xfrm>
          <a:solidFill>
            <a:schemeClr val="accent6">
              <a:lumMod val="60000"/>
              <a:lumOff val="40000"/>
            </a:schemeClr>
          </a:solidFill>
          <a:ln>
            <a:solidFill>
              <a:srgbClr val="7030A0"/>
            </a:solidFill>
          </a:ln>
        </p:spPr>
        <p:txBody>
          <a:bodyPr/>
          <a:lstStyle/>
          <a:p>
            <a:pPr algn="ctr"/>
            <a:r>
              <a:rPr lang="uk-UA" b="1" dirty="0">
                <a:solidFill>
                  <a:schemeClr val="tx2">
                    <a:lumMod val="50000"/>
                  </a:schemeClr>
                </a:solidFill>
              </a:rPr>
              <a:t>Коли нацизм капітулював</a:t>
            </a:r>
            <a:endParaRPr lang="uk-UA" dirty="0">
              <a:solidFill>
                <a:schemeClr val="tx2">
                  <a:lumMod val="50000"/>
                </a:schemeClr>
              </a:solidFill>
            </a:endParaRPr>
          </a:p>
        </p:txBody>
      </p:sp>
      <p:sp>
        <p:nvSpPr>
          <p:cNvPr id="3" name="Місце для вмісту 2">
            <a:extLst>
              <a:ext uri="{FF2B5EF4-FFF2-40B4-BE49-F238E27FC236}">
                <a16:creationId xmlns:a16="http://schemas.microsoft.com/office/drawing/2014/main" id="{13D236E9-27E0-44A1-81C3-162F8019B989}"/>
              </a:ext>
            </a:extLst>
          </p:cNvPr>
          <p:cNvSpPr>
            <a:spLocks noGrp="1"/>
          </p:cNvSpPr>
          <p:nvPr>
            <p:ph idx="1"/>
          </p:nvPr>
        </p:nvSpPr>
        <p:spPr>
          <a:xfrm>
            <a:off x="240632" y="1703750"/>
            <a:ext cx="8871284" cy="5017892"/>
          </a:xfrm>
          <a:solidFill>
            <a:schemeClr val="accent2">
              <a:lumMod val="40000"/>
              <a:lumOff val="60000"/>
            </a:schemeClr>
          </a:solidFill>
          <a:ln>
            <a:solidFill>
              <a:srgbClr val="002060"/>
            </a:solidFill>
          </a:ln>
        </p:spPr>
        <p:txBody>
          <a:bodyPr>
            <a:normAutofit fontScale="70000" lnSpcReduction="20000"/>
          </a:bodyPr>
          <a:lstStyle/>
          <a:p>
            <a:r>
              <a:rPr lang="ru-RU" dirty="0">
                <a:solidFill>
                  <a:srgbClr val="002060"/>
                </a:solidFill>
              </a:rPr>
              <a:t>Акт про </a:t>
            </a:r>
            <a:r>
              <a:rPr lang="ru-RU" dirty="0" err="1">
                <a:solidFill>
                  <a:srgbClr val="002060"/>
                </a:solidFill>
              </a:rPr>
              <a:t>безумовну</a:t>
            </a:r>
            <a:r>
              <a:rPr lang="ru-RU" dirty="0">
                <a:solidFill>
                  <a:srgbClr val="002060"/>
                </a:solidFill>
              </a:rPr>
              <a:t> </a:t>
            </a:r>
            <a:r>
              <a:rPr lang="ru-RU" dirty="0" err="1">
                <a:solidFill>
                  <a:srgbClr val="002060"/>
                </a:solidFill>
              </a:rPr>
              <a:t>капітуляцію</a:t>
            </a:r>
            <a:r>
              <a:rPr lang="ru-RU" dirty="0">
                <a:solidFill>
                  <a:srgbClr val="002060"/>
                </a:solidFill>
              </a:rPr>
              <a:t> </a:t>
            </a:r>
            <a:r>
              <a:rPr lang="ru-RU" dirty="0" err="1">
                <a:solidFill>
                  <a:srgbClr val="002060"/>
                </a:solidFill>
              </a:rPr>
              <a:t>нацистської</a:t>
            </a:r>
            <a:r>
              <a:rPr lang="ru-RU" dirty="0">
                <a:solidFill>
                  <a:srgbClr val="002060"/>
                </a:solidFill>
              </a:rPr>
              <a:t> </a:t>
            </a:r>
            <a:r>
              <a:rPr lang="ru-RU" dirty="0" err="1">
                <a:solidFill>
                  <a:srgbClr val="002060"/>
                </a:solidFill>
              </a:rPr>
              <a:t>Німеччини</a:t>
            </a:r>
            <a:r>
              <a:rPr lang="ru-RU" dirty="0">
                <a:solidFill>
                  <a:srgbClr val="002060"/>
                </a:solidFill>
              </a:rPr>
              <a:t> </a:t>
            </a:r>
            <a:r>
              <a:rPr lang="ru-RU" dirty="0" err="1">
                <a:solidFill>
                  <a:srgbClr val="002060"/>
                </a:solidFill>
              </a:rPr>
              <a:t>підписали</a:t>
            </a:r>
            <a:r>
              <a:rPr lang="ru-RU" dirty="0">
                <a:solidFill>
                  <a:srgbClr val="002060"/>
                </a:solidFill>
              </a:rPr>
              <a:t> в </a:t>
            </a:r>
            <a:r>
              <a:rPr lang="ru-RU" dirty="0" err="1">
                <a:solidFill>
                  <a:srgbClr val="002060"/>
                </a:solidFill>
              </a:rPr>
              <a:t>Реймсі</a:t>
            </a:r>
            <a:r>
              <a:rPr lang="ru-RU" dirty="0">
                <a:solidFill>
                  <a:srgbClr val="002060"/>
                </a:solidFill>
              </a:rPr>
              <a:t> о 2 </a:t>
            </a:r>
            <a:r>
              <a:rPr lang="ru-RU" dirty="0" err="1">
                <a:solidFill>
                  <a:srgbClr val="002060"/>
                </a:solidFill>
              </a:rPr>
              <a:t>годині</a:t>
            </a:r>
            <a:r>
              <a:rPr lang="ru-RU" dirty="0">
                <a:solidFill>
                  <a:srgbClr val="002060"/>
                </a:solidFill>
              </a:rPr>
              <a:t> 41 </a:t>
            </a:r>
            <a:r>
              <a:rPr lang="ru-RU" dirty="0" err="1">
                <a:solidFill>
                  <a:srgbClr val="002060"/>
                </a:solidFill>
              </a:rPr>
              <a:t>хвилині</a:t>
            </a:r>
            <a:r>
              <a:rPr lang="ru-RU" dirty="0">
                <a:solidFill>
                  <a:srgbClr val="002060"/>
                </a:solidFill>
              </a:rPr>
              <a:t> 7 </a:t>
            </a:r>
            <a:r>
              <a:rPr lang="ru-RU" dirty="0" err="1">
                <a:solidFill>
                  <a:srgbClr val="002060"/>
                </a:solidFill>
              </a:rPr>
              <a:t>травня</a:t>
            </a:r>
            <a:r>
              <a:rPr lang="ru-RU" dirty="0">
                <a:solidFill>
                  <a:srgbClr val="002060"/>
                </a:solidFill>
              </a:rPr>
              <a:t> 1945 року за </a:t>
            </a:r>
            <a:r>
              <a:rPr lang="ru-RU" dirty="0" err="1">
                <a:solidFill>
                  <a:srgbClr val="002060"/>
                </a:solidFill>
              </a:rPr>
              <a:t>участю</a:t>
            </a:r>
            <a:r>
              <a:rPr lang="ru-RU" dirty="0">
                <a:solidFill>
                  <a:srgbClr val="002060"/>
                </a:solidFill>
              </a:rPr>
              <a:t> </a:t>
            </a:r>
            <a:r>
              <a:rPr lang="ru-RU" dirty="0" err="1">
                <a:solidFill>
                  <a:srgbClr val="002060"/>
                </a:solidFill>
              </a:rPr>
              <a:t>представника</a:t>
            </a:r>
            <a:r>
              <a:rPr lang="ru-RU" dirty="0">
                <a:solidFill>
                  <a:srgbClr val="002060"/>
                </a:solidFill>
              </a:rPr>
              <a:t> </a:t>
            </a:r>
            <a:r>
              <a:rPr lang="ru-RU" dirty="0" err="1">
                <a:solidFill>
                  <a:srgbClr val="002060"/>
                </a:solidFill>
              </a:rPr>
              <a:t>від</a:t>
            </a:r>
            <a:r>
              <a:rPr lang="ru-RU" dirty="0">
                <a:solidFill>
                  <a:srgbClr val="002060"/>
                </a:solidFill>
              </a:rPr>
              <a:t> </a:t>
            </a:r>
            <a:r>
              <a:rPr lang="ru-RU" dirty="0" err="1">
                <a:solidFill>
                  <a:srgbClr val="002060"/>
                </a:solidFill>
              </a:rPr>
              <a:t>Радянського</a:t>
            </a:r>
            <a:r>
              <a:rPr lang="ru-RU" dirty="0">
                <a:solidFill>
                  <a:srgbClr val="002060"/>
                </a:solidFill>
              </a:rPr>
              <a:t> Союзу генерала </a:t>
            </a:r>
            <a:r>
              <a:rPr lang="ru-RU" dirty="0" err="1">
                <a:solidFill>
                  <a:srgbClr val="002060"/>
                </a:solidFill>
              </a:rPr>
              <a:t>Івана</a:t>
            </a:r>
            <a:r>
              <a:rPr lang="ru-RU" dirty="0">
                <a:solidFill>
                  <a:srgbClr val="002060"/>
                </a:solidFill>
              </a:rPr>
              <a:t> Суслопарова. </a:t>
            </a:r>
            <a:r>
              <a:rPr lang="ru-RU" dirty="0" err="1">
                <a:solidFill>
                  <a:srgbClr val="002060"/>
                </a:solidFill>
              </a:rPr>
              <a:t>Проте</a:t>
            </a:r>
            <a:r>
              <a:rPr lang="ru-RU" dirty="0">
                <a:solidFill>
                  <a:srgbClr val="002060"/>
                </a:solidFill>
              </a:rPr>
              <a:t> </a:t>
            </a:r>
            <a:r>
              <a:rPr lang="ru-RU" dirty="0" err="1">
                <a:solidFill>
                  <a:srgbClr val="002060"/>
                </a:solidFill>
              </a:rPr>
              <a:t>Сталін</a:t>
            </a:r>
            <a:r>
              <a:rPr lang="ru-RU" dirty="0">
                <a:solidFill>
                  <a:srgbClr val="002060"/>
                </a:solidFill>
              </a:rPr>
              <a:t> </a:t>
            </a:r>
            <a:r>
              <a:rPr lang="ru-RU" dirty="0" err="1">
                <a:solidFill>
                  <a:srgbClr val="002060"/>
                </a:solidFill>
              </a:rPr>
              <a:t>відмовився</a:t>
            </a:r>
            <a:r>
              <a:rPr lang="ru-RU" dirty="0">
                <a:solidFill>
                  <a:srgbClr val="002060"/>
                </a:solidFill>
              </a:rPr>
              <a:t> </a:t>
            </a:r>
            <a:r>
              <a:rPr lang="ru-RU" dirty="0" err="1">
                <a:solidFill>
                  <a:srgbClr val="002060"/>
                </a:solidFill>
              </a:rPr>
              <a:t>визнати</a:t>
            </a:r>
            <a:r>
              <a:rPr lang="ru-RU" dirty="0">
                <a:solidFill>
                  <a:srgbClr val="002060"/>
                </a:solidFill>
              </a:rPr>
              <a:t> акт. </a:t>
            </a:r>
            <a:r>
              <a:rPr lang="ru-RU" dirty="0" err="1">
                <a:solidFill>
                  <a:srgbClr val="002060"/>
                </a:solidFill>
              </a:rPr>
              <a:t>Він</a:t>
            </a:r>
            <a:r>
              <a:rPr lang="ru-RU" dirty="0">
                <a:solidFill>
                  <a:srgbClr val="002060"/>
                </a:solidFill>
              </a:rPr>
              <a:t> </a:t>
            </a:r>
            <a:r>
              <a:rPr lang="ru-RU" dirty="0" err="1">
                <a:solidFill>
                  <a:srgbClr val="002060"/>
                </a:solidFill>
              </a:rPr>
              <a:t>захотів</a:t>
            </a:r>
            <a:r>
              <a:rPr lang="ru-RU" dirty="0">
                <a:solidFill>
                  <a:srgbClr val="002060"/>
                </a:solidFill>
              </a:rPr>
              <a:t> </a:t>
            </a:r>
            <a:r>
              <a:rPr lang="ru-RU" dirty="0" err="1">
                <a:solidFill>
                  <a:srgbClr val="002060"/>
                </a:solidFill>
              </a:rPr>
              <a:t>підписання</a:t>
            </a:r>
            <a:r>
              <a:rPr lang="ru-RU" dirty="0">
                <a:solidFill>
                  <a:srgbClr val="002060"/>
                </a:solidFill>
              </a:rPr>
              <a:t> нового у </a:t>
            </a:r>
            <a:r>
              <a:rPr lang="ru-RU" dirty="0" err="1">
                <a:solidFill>
                  <a:srgbClr val="002060"/>
                </a:solidFill>
              </a:rPr>
              <a:t>Берліні</a:t>
            </a:r>
            <a:r>
              <a:rPr lang="ru-RU" dirty="0">
                <a:solidFill>
                  <a:srgbClr val="002060"/>
                </a:solidFill>
              </a:rPr>
              <a:t>, </a:t>
            </a:r>
            <a:r>
              <a:rPr lang="ru-RU" dirty="0" err="1">
                <a:solidFill>
                  <a:srgbClr val="002060"/>
                </a:solidFill>
              </a:rPr>
              <a:t>здобутому</a:t>
            </a:r>
            <a:r>
              <a:rPr lang="ru-RU" dirty="0">
                <a:solidFill>
                  <a:srgbClr val="002060"/>
                </a:solidFill>
              </a:rPr>
              <a:t> </a:t>
            </a:r>
            <a:r>
              <a:rPr lang="ru-RU" dirty="0" err="1">
                <a:solidFill>
                  <a:srgbClr val="002060"/>
                </a:solidFill>
              </a:rPr>
              <a:t>Червоною</a:t>
            </a:r>
            <a:r>
              <a:rPr lang="ru-RU" dirty="0">
                <a:solidFill>
                  <a:srgbClr val="002060"/>
                </a:solidFill>
              </a:rPr>
              <a:t> </a:t>
            </a:r>
            <a:r>
              <a:rPr lang="ru-RU" dirty="0" err="1">
                <a:solidFill>
                  <a:srgbClr val="002060"/>
                </a:solidFill>
              </a:rPr>
              <a:t>армією</a:t>
            </a:r>
            <a:r>
              <a:rPr lang="ru-RU" dirty="0">
                <a:solidFill>
                  <a:srgbClr val="002060"/>
                </a:solidFill>
              </a:rPr>
              <a:t>. </a:t>
            </a:r>
            <a:r>
              <a:rPr lang="ru-RU" dirty="0" err="1">
                <a:solidFill>
                  <a:srgbClr val="002060"/>
                </a:solidFill>
              </a:rPr>
              <a:t>Тож</a:t>
            </a:r>
            <a:r>
              <a:rPr lang="ru-RU" dirty="0">
                <a:solidFill>
                  <a:srgbClr val="002060"/>
                </a:solidFill>
              </a:rPr>
              <a:t> поставив </a:t>
            </a:r>
            <a:r>
              <a:rPr lang="ru-RU" dirty="0" err="1">
                <a:solidFill>
                  <a:srgbClr val="002060"/>
                </a:solidFill>
              </a:rPr>
              <a:t>ще</a:t>
            </a:r>
            <a:r>
              <a:rPr lang="ru-RU" dirty="0">
                <a:solidFill>
                  <a:srgbClr val="002060"/>
                </a:solidFill>
              </a:rPr>
              <a:t> одну </a:t>
            </a:r>
            <a:r>
              <a:rPr lang="ru-RU" dirty="0" err="1">
                <a:solidFill>
                  <a:srgbClr val="002060"/>
                </a:solidFill>
              </a:rPr>
              <a:t>вимогу</a:t>
            </a:r>
            <a:r>
              <a:rPr lang="ru-RU" dirty="0">
                <a:solidFill>
                  <a:srgbClr val="002060"/>
                </a:solidFill>
              </a:rPr>
              <a:t> союзникам – </a:t>
            </a:r>
            <a:r>
              <a:rPr lang="ru-RU" dirty="0" err="1">
                <a:solidFill>
                  <a:srgbClr val="002060"/>
                </a:solidFill>
              </a:rPr>
              <a:t>жодних</a:t>
            </a:r>
            <a:r>
              <a:rPr lang="ru-RU" dirty="0">
                <a:solidFill>
                  <a:srgbClr val="002060"/>
                </a:solidFill>
              </a:rPr>
              <a:t> </a:t>
            </a:r>
            <a:r>
              <a:rPr lang="ru-RU" dirty="0" err="1">
                <a:solidFill>
                  <a:srgbClr val="002060"/>
                </a:solidFill>
              </a:rPr>
              <a:t>офіційних</a:t>
            </a:r>
            <a:r>
              <a:rPr lang="ru-RU" dirty="0">
                <a:solidFill>
                  <a:srgbClr val="002060"/>
                </a:solidFill>
              </a:rPr>
              <a:t> </a:t>
            </a:r>
            <a:r>
              <a:rPr lang="ru-RU" dirty="0" err="1">
                <a:solidFill>
                  <a:srgbClr val="002060"/>
                </a:solidFill>
              </a:rPr>
              <a:t>оголошень</a:t>
            </a:r>
            <a:r>
              <a:rPr lang="ru-RU" dirty="0">
                <a:solidFill>
                  <a:srgbClr val="002060"/>
                </a:solidFill>
              </a:rPr>
              <a:t> про перемогу до </a:t>
            </a:r>
            <a:r>
              <a:rPr lang="ru-RU" dirty="0" err="1">
                <a:solidFill>
                  <a:srgbClr val="002060"/>
                </a:solidFill>
              </a:rPr>
              <a:t>вступу</a:t>
            </a:r>
            <a:r>
              <a:rPr lang="ru-RU" dirty="0">
                <a:solidFill>
                  <a:srgbClr val="002060"/>
                </a:solidFill>
              </a:rPr>
              <a:t> в силу </a:t>
            </a:r>
            <a:r>
              <a:rPr lang="ru-RU" dirty="0" err="1">
                <a:solidFill>
                  <a:srgbClr val="002060"/>
                </a:solidFill>
              </a:rPr>
              <a:t>іншої</a:t>
            </a:r>
            <a:r>
              <a:rPr lang="ru-RU" dirty="0">
                <a:solidFill>
                  <a:srgbClr val="002060"/>
                </a:solidFill>
              </a:rPr>
              <a:t> </a:t>
            </a:r>
            <a:r>
              <a:rPr lang="ru-RU" dirty="0" err="1">
                <a:solidFill>
                  <a:srgbClr val="002060"/>
                </a:solidFill>
              </a:rPr>
              <a:t>капітуляції</a:t>
            </a:r>
            <a:r>
              <a:rPr lang="ru-RU" dirty="0">
                <a:solidFill>
                  <a:srgbClr val="002060"/>
                </a:solidFill>
              </a:rPr>
              <a:t>.</a:t>
            </a:r>
          </a:p>
          <a:p>
            <a:r>
              <a:rPr lang="ru-RU" dirty="0" err="1">
                <a:solidFill>
                  <a:srgbClr val="002060"/>
                </a:solidFill>
              </a:rPr>
              <a:t>Прем’єр</a:t>
            </a:r>
            <a:r>
              <a:rPr lang="ru-RU" dirty="0">
                <a:solidFill>
                  <a:srgbClr val="002060"/>
                </a:solidFill>
              </a:rPr>
              <a:t> </a:t>
            </a:r>
            <a:r>
              <a:rPr lang="ru-RU" dirty="0" err="1">
                <a:solidFill>
                  <a:srgbClr val="002060"/>
                </a:solidFill>
              </a:rPr>
              <a:t>Великобританії</a:t>
            </a:r>
            <a:r>
              <a:rPr lang="ru-RU" dirty="0">
                <a:solidFill>
                  <a:srgbClr val="002060"/>
                </a:solidFill>
              </a:rPr>
              <a:t> </a:t>
            </a:r>
            <a:r>
              <a:rPr lang="ru-RU" dirty="0" err="1">
                <a:solidFill>
                  <a:srgbClr val="002060"/>
                </a:solidFill>
              </a:rPr>
              <a:t>Вінстон</a:t>
            </a:r>
            <a:r>
              <a:rPr lang="ru-RU" dirty="0">
                <a:solidFill>
                  <a:srgbClr val="002060"/>
                </a:solidFill>
              </a:rPr>
              <a:t> Черчилль і президент </a:t>
            </a:r>
            <a:r>
              <a:rPr lang="ru-RU" dirty="0" err="1">
                <a:solidFill>
                  <a:srgbClr val="002060"/>
                </a:solidFill>
              </a:rPr>
              <a:t>Сполучених</a:t>
            </a:r>
            <a:r>
              <a:rPr lang="ru-RU" dirty="0">
                <a:solidFill>
                  <a:srgbClr val="002060"/>
                </a:solidFill>
              </a:rPr>
              <a:t> </a:t>
            </a:r>
            <a:r>
              <a:rPr lang="ru-RU" dirty="0" err="1">
                <a:solidFill>
                  <a:srgbClr val="002060"/>
                </a:solidFill>
              </a:rPr>
              <a:t>Штатів</a:t>
            </a:r>
            <a:r>
              <a:rPr lang="ru-RU" dirty="0">
                <a:solidFill>
                  <a:srgbClr val="002060"/>
                </a:solidFill>
              </a:rPr>
              <a:t> </a:t>
            </a:r>
            <a:r>
              <a:rPr lang="ru-RU" dirty="0" err="1">
                <a:solidFill>
                  <a:srgbClr val="002060"/>
                </a:solidFill>
              </a:rPr>
              <a:t>Гаррі</a:t>
            </a:r>
            <a:r>
              <a:rPr lang="ru-RU" dirty="0">
                <a:solidFill>
                  <a:srgbClr val="002060"/>
                </a:solidFill>
              </a:rPr>
              <a:t> </a:t>
            </a:r>
            <a:r>
              <a:rPr lang="ru-RU" dirty="0" err="1">
                <a:solidFill>
                  <a:srgbClr val="002060"/>
                </a:solidFill>
              </a:rPr>
              <a:t>Трумен</a:t>
            </a:r>
            <a:r>
              <a:rPr lang="ru-RU" dirty="0">
                <a:solidFill>
                  <a:srgbClr val="002060"/>
                </a:solidFill>
              </a:rPr>
              <a:t> </a:t>
            </a:r>
            <a:r>
              <a:rPr lang="ru-RU" dirty="0" err="1">
                <a:solidFill>
                  <a:srgbClr val="002060"/>
                </a:solidFill>
              </a:rPr>
              <a:t>відмовили</a:t>
            </a:r>
            <a:r>
              <a:rPr lang="ru-RU" dirty="0">
                <a:solidFill>
                  <a:srgbClr val="002060"/>
                </a:solidFill>
              </a:rPr>
              <a:t>. Черчилль </a:t>
            </a:r>
            <a:r>
              <a:rPr lang="ru-RU" dirty="0" err="1">
                <a:solidFill>
                  <a:srgbClr val="002060"/>
                </a:solidFill>
              </a:rPr>
              <a:t>послався</a:t>
            </a:r>
            <a:r>
              <a:rPr lang="ru-RU" dirty="0">
                <a:solidFill>
                  <a:srgbClr val="002060"/>
                </a:solidFill>
              </a:rPr>
              <a:t> на парламент, </a:t>
            </a:r>
            <a:r>
              <a:rPr lang="ru-RU" dirty="0" err="1">
                <a:solidFill>
                  <a:srgbClr val="002060"/>
                </a:solidFill>
              </a:rPr>
              <a:t>який</a:t>
            </a:r>
            <a:r>
              <a:rPr lang="ru-RU" dirty="0">
                <a:solidFill>
                  <a:srgbClr val="002060"/>
                </a:solidFill>
              </a:rPr>
              <a:t> </a:t>
            </a:r>
            <a:r>
              <a:rPr lang="ru-RU" dirty="0" err="1">
                <a:solidFill>
                  <a:srgbClr val="002060"/>
                </a:solidFill>
              </a:rPr>
              <a:t>вимагатиме</a:t>
            </a:r>
            <a:r>
              <a:rPr lang="ru-RU" dirty="0">
                <a:solidFill>
                  <a:srgbClr val="002060"/>
                </a:solidFill>
              </a:rPr>
              <a:t> </a:t>
            </a:r>
            <a:r>
              <a:rPr lang="ru-RU" dirty="0" err="1">
                <a:solidFill>
                  <a:srgbClr val="002060"/>
                </a:solidFill>
              </a:rPr>
              <a:t>від</a:t>
            </a:r>
            <a:r>
              <a:rPr lang="ru-RU" dirty="0">
                <a:solidFill>
                  <a:srgbClr val="002060"/>
                </a:solidFill>
              </a:rPr>
              <a:t> </a:t>
            </a:r>
            <a:r>
              <a:rPr lang="ru-RU" dirty="0" err="1">
                <a:solidFill>
                  <a:srgbClr val="002060"/>
                </a:solidFill>
              </a:rPr>
              <a:t>нього</a:t>
            </a:r>
            <a:r>
              <a:rPr lang="ru-RU" dirty="0">
                <a:solidFill>
                  <a:srgbClr val="002060"/>
                </a:solidFill>
              </a:rPr>
              <a:t> </a:t>
            </a:r>
            <a:r>
              <a:rPr lang="ru-RU" dirty="0" err="1">
                <a:solidFill>
                  <a:srgbClr val="002060"/>
                </a:solidFill>
              </a:rPr>
              <a:t>інформації</a:t>
            </a:r>
            <a:r>
              <a:rPr lang="ru-RU" dirty="0">
                <a:solidFill>
                  <a:srgbClr val="002060"/>
                </a:solidFill>
              </a:rPr>
              <a:t>, а </a:t>
            </a:r>
            <a:r>
              <a:rPr lang="ru-RU" dirty="0" err="1">
                <a:solidFill>
                  <a:srgbClr val="002060"/>
                </a:solidFill>
              </a:rPr>
              <a:t>Трумен</a:t>
            </a:r>
            <a:r>
              <a:rPr lang="ru-RU" dirty="0">
                <a:solidFill>
                  <a:srgbClr val="002060"/>
                </a:solidFill>
              </a:rPr>
              <a:t> – на те, </a:t>
            </a:r>
            <a:r>
              <a:rPr lang="ru-RU" dirty="0" err="1">
                <a:solidFill>
                  <a:srgbClr val="002060"/>
                </a:solidFill>
              </a:rPr>
              <a:t>що</a:t>
            </a:r>
            <a:r>
              <a:rPr lang="ru-RU" dirty="0">
                <a:solidFill>
                  <a:srgbClr val="002060"/>
                </a:solidFill>
              </a:rPr>
              <a:t> </a:t>
            </a:r>
            <a:r>
              <a:rPr lang="ru-RU" dirty="0" err="1">
                <a:solidFill>
                  <a:srgbClr val="002060"/>
                </a:solidFill>
              </a:rPr>
              <a:t>прохання</a:t>
            </a:r>
            <a:r>
              <a:rPr lang="ru-RU" dirty="0">
                <a:solidFill>
                  <a:srgbClr val="002060"/>
                </a:solidFill>
              </a:rPr>
              <a:t> </a:t>
            </a:r>
            <a:r>
              <a:rPr lang="ru-RU" dirty="0" err="1">
                <a:solidFill>
                  <a:srgbClr val="002060"/>
                </a:solidFill>
              </a:rPr>
              <a:t>Сталіна</a:t>
            </a:r>
            <a:r>
              <a:rPr lang="ru-RU" dirty="0">
                <a:solidFill>
                  <a:srgbClr val="002060"/>
                </a:solidFill>
              </a:rPr>
              <a:t> </a:t>
            </a:r>
            <a:r>
              <a:rPr lang="ru-RU" dirty="0" err="1">
                <a:solidFill>
                  <a:srgbClr val="002060"/>
                </a:solidFill>
              </a:rPr>
              <a:t>надійшло</a:t>
            </a:r>
            <a:r>
              <a:rPr lang="ru-RU" dirty="0">
                <a:solidFill>
                  <a:srgbClr val="002060"/>
                </a:solidFill>
              </a:rPr>
              <a:t> </a:t>
            </a:r>
            <a:r>
              <a:rPr lang="ru-RU" dirty="0" err="1">
                <a:solidFill>
                  <a:srgbClr val="002060"/>
                </a:solidFill>
              </a:rPr>
              <a:t>пізно</a:t>
            </a:r>
            <a:r>
              <a:rPr lang="ru-RU" dirty="0">
                <a:solidFill>
                  <a:srgbClr val="002060"/>
                </a:solidFill>
              </a:rPr>
              <a:t> та </a:t>
            </a:r>
            <a:r>
              <a:rPr lang="ru-RU" dirty="0" err="1">
                <a:solidFill>
                  <a:srgbClr val="002060"/>
                </a:solidFill>
              </a:rPr>
              <a:t>скасувати</a:t>
            </a:r>
            <a:r>
              <a:rPr lang="ru-RU" dirty="0">
                <a:solidFill>
                  <a:srgbClr val="002060"/>
                </a:solidFill>
              </a:rPr>
              <a:t> </a:t>
            </a:r>
            <a:r>
              <a:rPr lang="ru-RU" dirty="0" err="1">
                <a:solidFill>
                  <a:srgbClr val="002060"/>
                </a:solidFill>
              </a:rPr>
              <a:t>оголошення</a:t>
            </a:r>
            <a:r>
              <a:rPr lang="ru-RU" dirty="0">
                <a:solidFill>
                  <a:srgbClr val="002060"/>
                </a:solidFill>
              </a:rPr>
              <a:t> </a:t>
            </a:r>
            <a:r>
              <a:rPr lang="ru-RU" dirty="0" err="1">
                <a:solidFill>
                  <a:srgbClr val="002060"/>
                </a:solidFill>
              </a:rPr>
              <a:t>неможливо</a:t>
            </a:r>
            <a:r>
              <a:rPr lang="ru-RU" dirty="0">
                <a:solidFill>
                  <a:srgbClr val="002060"/>
                </a:solidFill>
              </a:rPr>
              <a:t>. </a:t>
            </a:r>
          </a:p>
          <a:p>
            <a:r>
              <a:rPr lang="ru-RU" dirty="0">
                <a:solidFill>
                  <a:srgbClr val="002060"/>
                </a:solidFill>
              </a:rPr>
              <a:t>На </a:t>
            </a:r>
            <a:r>
              <a:rPr lang="ru-RU" dirty="0" err="1">
                <a:solidFill>
                  <a:srgbClr val="002060"/>
                </a:solidFill>
              </a:rPr>
              <a:t>це</a:t>
            </a:r>
            <a:r>
              <a:rPr lang="ru-RU" dirty="0">
                <a:solidFill>
                  <a:srgbClr val="002060"/>
                </a:solidFill>
              </a:rPr>
              <a:t> </a:t>
            </a:r>
            <a:r>
              <a:rPr lang="ru-RU" dirty="0" err="1">
                <a:solidFill>
                  <a:srgbClr val="002060"/>
                </a:solidFill>
              </a:rPr>
              <a:t>Сталін</a:t>
            </a:r>
            <a:r>
              <a:rPr lang="ru-RU" dirty="0">
                <a:solidFill>
                  <a:srgbClr val="002060"/>
                </a:solidFill>
              </a:rPr>
              <a:t> заявив, </a:t>
            </a:r>
            <a:r>
              <a:rPr lang="ru-RU" dirty="0" err="1">
                <a:solidFill>
                  <a:srgbClr val="002060"/>
                </a:solidFill>
              </a:rPr>
              <a:t>що</a:t>
            </a:r>
            <a:r>
              <a:rPr lang="ru-RU" dirty="0">
                <a:solidFill>
                  <a:srgbClr val="002060"/>
                </a:solidFill>
              </a:rPr>
              <a:t> </a:t>
            </a:r>
            <a:r>
              <a:rPr lang="ru-RU" dirty="0" err="1">
                <a:solidFill>
                  <a:srgbClr val="002060"/>
                </a:solidFill>
              </a:rPr>
              <a:t>підписаний</a:t>
            </a:r>
            <a:r>
              <a:rPr lang="ru-RU" dirty="0">
                <a:solidFill>
                  <a:srgbClr val="002060"/>
                </a:solidFill>
              </a:rPr>
              <a:t> у </a:t>
            </a:r>
            <a:r>
              <a:rPr lang="ru-RU" dirty="0" err="1">
                <a:solidFill>
                  <a:srgbClr val="002060"/>
                </a:solidFill>
              </a:rPr>
              <a:t>Реймсі</a:t>
            </a:r>
            <a:r>
              <a:rPr lang="ru-RU" dirty="0">
                <a:solidFill>
                  <a:srgbClr val="002060"/>
                </a:solidFill>
              </a:rPr>
              <a:t> </a:t>
            </a:r>
            <a:r>
              <a:rPr lang="ru-RU" dirty="0" err="1">
                <a:solidFill>
                  <a:srgbClr val="002060"/>
                </a:solidFill>
              </a:rPr>
              <a:t>договір</a:t>
            </a:r>
            <a:r>
              <a:rPr lang="ru-RU" dirty="0">
                <a:solidFill>
                  <a:srgbClr val="002060"/>
                </a:solidFill>
              </a:rPr>
              <a:t> не </a:t>
            </a:r>
            <a:r>
              <a:rPr lang="ru-RU" dirty="0" err="1">
                <a:solidFill>
                  <a:srgbClr val="002060"/>
                </a:solidFill>
              </a:rPr>
              <a:t>можна</a:t>
            </a:r>
            <a:r>
              <a:rPr lang="ru-RU" dirty="0">
                <a:solidFill>
                  <a:srgbClr val="002060"/>
                </a:solidFill>
              </a:rPr>
              <a:t> </a:t>
            </a:r>
            <a:r>
              <a:rPr lang="ru-RU" dirty="0" err="1">
                <a:solidFill>
                  <a:srgbClr val="002060"/>
                </a:solidFill>
              </a:rPr>
              <a:t>скасувати</a:t>
            </a:r>
            <a:r>
              <a:rPr lang="ru-RU" dirty="0">
                <a:solidFill>
                  <a:srgbClr val="002060"/>
                </a:solidFill>
              </a:rPr>
              <a:t> й не </a:t>
            </a:r>
            <a:r>
              <a:rPr lang="ru-RU" dirty="0" err="1">
                <a:solidFill>
                  <a:srgbClr val="002060"/>
                </a:solidFill>
              </a:rPr>
              <a:t>можна</a:t>
            </a:r>
            <a:r>
              <a:rPr lang="ru-RU" dirty="0">
                <a:solidFill>
                  <a:srgbClr val="002060"/>
                </a:solidFill>
              </a:rPr>
              <a:t> </a:t>
            </a:r>
            <a:r>
              <a:rPr lang="ru-RU" dirty="0" err="1">
                <a:solidFill>
                  <a:srgbClr val="002060"/>
                </a:solidFill>
              </a:rPr>
              <a:t>визнати</a:t>
            </a:r>
            <a:r>
              <a:rPr lang="ru-RU" dirty="0">
                <a:solidFill>
                  <a:srgbClr val="002060"/>
                </a:solidFill>
              </a:rPr>
              <a:t>, </a:t>
            </a:r>
            <a:r>
              <a:rPr lang="ru-RU" dirty="0" err="1">
                <a:solidFill>
                  <a:srgbClr val="002060"/>
                </a:solidFill>
              </a:rPr>
              <a:t>адже</a:t>
            </a:r>
            <a:r>
              <a:rPr lang="ru-RU" dirty="0">
                <a:solidFill>
                  <a:srgbClr val="002060"/>
                </a:solidFill>
              </a:rPr>
              <a:t> </a:t>
            </a:r>
            <a:r>
              <a:rPr lang="ru-RU" dirty="0" err="1">
                <a:solidFill>
                  <a:srgbClr val="002060"/>
                </a:solidFill>
              </a:rPr>
              <a:t>капітуляція</a:t>
            </a:r>
            <a:r>
              <a:rPr lang="ru-RU" dirty="0">
                <a:solidFill>
                  <a:srgbClr val="002060"/>
                </a:solidFill>
              </a:rPr>
              <a:t> </a:t>
            </a:r>
            <a:r>
              <a:rPr lang="ru-RU" dirty="0" err="1">
                <a:solidFill>
                  <a:srgbClr val="002060"/>
                </a:solidFill>
              </a:rPr>
              <a:t>має</a:t>
            </a:r>
            <a:r>
              <a:rPr lang="ru-RU" dirty="0">
                <a:solidFill>
                  <a:srgbClr val="002060"/>
                </a:solidFill>
              </a:rPr>
              <a:t> бути </a:t>
            </a:r>
            <a:r>
              <a:rPr lang="ru-RU" dirty="0" err="1">
                <a:solidFill>
                  <a:srgbClr val="002060"/>
                </a:solidFill>
              </a:rPr>
              <a:t>прийнята</a:t>
            </a:r>
            <a:r>
              <a:rPr lang="ru-RU" dirty="0">
                <a:solidFill>
                  <a:srgbClr val="002060"/>
                </a:solidFill>
              </a:rPr>
              <a:t> не на </a:t>
            </a:r>
            <a:r>
              <a:rPr lang="ru-RU" dirty="0" err="1">
                <a:solidFill>
                  <a:srgbClr val="002060"/>
                </a:solidFill>
              </a:rPr>
              <a:t>території</a:t>
            </a:r>
            <a:r>
              <a:rPr lang="ru-RU" dirty="0">
                <a:solidFill>
                  <a:srgbClr val="002060"/>
                </a:solidFill>
              </a:rPr>
              <a:t> </a:t>
            </a:r>
            <a:r>
              <a:rPr lang="ru-RU" dirty="0" err="1">
                <a:solidFill>
                  <a:srgbClr val="002060"/>
                </a:solidFill>
              </a:rPr>
              <a:t>переможців</a:t>
            </a:r>
            <a:r>
              <a:rPr lang="ru-RU" dirty="0">
                <a:solidFill>
                  <a:srgbClr val="002060"/>
                </a:solidFill>
              </a:rPr>
              <a:t>, а там, </a:t>
            </a:r>
            <a:r>
              <a:rPr lang="ru-RU" dirty="0" err="1">
                <a:solidFill>
                  <a:srgbClr val="002060"/>
                </a:solidFill>
              </a:rPr>
              <a:t>звідки</a:t>
            </a:r>
            <a:r>
              <a:rPr lang="ru-RU" dirty="0">
                <a:solidFill>
                  <a:srgbClr val="002060"/>
                </a:solidFill>
              </a:rPr>
              <a:t> </a:t>
            </a:r>
            <a:r>
              <a:rPr lang="ru-RU" dirty="0" err="1">
                <a:solidFill>
                  <a:srgbClr val="002060"/>
                </a:solidFill>
              </a:rPr>
              <a:t>прийшла</a:t>
            </a:r>
            <a:r>
              <a:rPr lang="ru-RU" dirty="0">
                <a:solidFill>
                  <a:srgbClr val="002060"/>
                </a:solidFill>
              </a:rPr>
              <a:t> </a:t>
            </a:r>
            <a:r>
              <a:rPr lang="ru-RU" dirty="0" err="1">
                <a:solidFill>
                  <a:srgbClr val="002060"/>
                </a:solidFill>
              </a:rPr>
              <a:t>агресія</a:t>
            </a:r>
            <a:r>
              <a:rPr lang="ru-RU" dirty="0">
                <a:solidFill>
                  <a:srgbClr val="002060"/>
                </a:solidFill>
              </a:rPr>
              <a:t>, – в </a:t>
            </a:r>
            <a:r>
              <a:rPr lang="ru-RU" dirty="0" err="1">
                <a:solidFill>
                  <a:srgbClr val="002060"/>
                </a:solidFill>
              </a:rPr>
              <a:t>Берліні</a:t>
            </a:r>
            <a:r>
              <a:rPr lang="ru-RU" dirty="0">
                <a:solidFill>
                  <a:srgbClr val="002060"/>
                </a:solidFill>
              </a:rPr>
              <a:t>. Союзники </a:t>
            </a:r>
            <a:r>
              <a:rPr lang="ru-RU" dirty="0" err="1">
                <a:solidFill>
                  <a:srgbClr val="002060"/>
                </a:solidFill>
              </a:rPr>
              <a:t>погодилися</a:t>
            </a:r>
            <a:r>
              <a:rPr lang="ru-RU" dirty="0">
                <a:solidFill>
                  <a:srgbClr val="002060"/>
                </a:solidFill>
              </a:rPr>
              <a:t>.</a:t>
            </a:r>
          </a:p>
          <a:p>
            <a:r>
              <a:rPr lang="ru-RU" dirty="0" err="1">
                <a:solidFill>
                  <a:srgbClr val="002060"/>
                </a:solidFill>
              </a:rPr>
              <a:t>Другий</a:t>
            </a:r>
            <a:r>
              <a:rPr lang="ru-RU" dirty="0">
                <a:solidFill>
                  <a:srgbClr val="002060"/>
                </a:solidFill>
              </a:rPr>
              <a:t> Акт про </a:t>
            </a:r>
            <a:r>
              <a:rPr lang="ru-RU" dirty="0" err="1">
                <a:solidFill>
                  <a:srgbClr val="002060"/>
                </a:solidFill>
              </a:rPr>
              <a:t>капітуляцію</a:t>
            </a:r>
            <a:r>
              <a:rPr lang="ru-RU" dirty="0">
                <a:solidFill>
                  <a:srgbClr val="002060"/>
                </a:solidFill>
              </a:rPr>
              <a:t> </a:t>
            </a:r>
            <a:r>
              <a:rPr lang="ru-RU" dirty="0" err="1">
                <a:solidFill>
                  <a:srgbClr val="002060"/>
                </a:solidFill>
              </a:rPr>
              <a:t>Німеччини</a:t>
            </a:r>
            <a:r>
              <a:rPr lang="ru-RU" dirty="0">
                <a:solidFill>
                  <a:srgbClr val="002060"/>
                </a:solidFill>
              </a:rPr>
              <a:t> </a:t>
            </a:r>
            <a:r>
              <a:rPr lang="ru-RU" dirty="0" err="1">
                <a:solidFill>
                  <a:srgbClr val="002060"/>
                </a:solidFill>
              </a:rPr>
              <a:t>підписали</a:t>
            </a:r>
            <a:r>
              <a:rPr lang="ru-RU" dirty="0">
                <a:solidFill>
                  <a:srgbClr val="002060"/>
                </a:solidFill>
              </a:rPr>
              <a:t> у </a:t>
            </a:r>
            <a:r>
              <a:rPr lang="ru-RU" dirty="0" err="1">
                <a:solidFill>
                  <a:srgbClr val="002060"/>
                </a:solidFill>
              </a:rPr>
              <a:t>берлінському</a:t>
            </a:r>
            <a:r>
              <a:rPr lang="ru-RU" dirty="0">
                <a:solidFill>
                  <a:srgbClr val="002060"/>
                </a:solidFill>
              </a:rPr>
              <a:t> </a:t>
            </a:r>
            <a:r>
              <a:rPr lang="ru-RU" dirty="0" err="1">
                <a:solidFill>
                  <a:srgbClr val="002060"/>
                </a:solidFill>
              </a:rPr>
              <a:t>передмісті</a:t>
            </a:r>
            <a:r>
              <a:rPr lang="ru-RU" dirty="0">
                <a:solidFill>
                  <a:srgbClr val="002060"/>
                </a:solidFill>
              </a:rPr>
              <a:t> Карлсхорст – 8 </a:t>
            </a:r>
            <a:r>
              <a:rPr lang="ru-RU" dirty="0" err="1">
                <a:solidFill>
                  <a:srgbClr val="002060"/>
                </a:solidFill>
              </a:rPr>
              <a:t>травня</a:t>
            </a:r>
            <a:r>
              <a:rPr lang="ru-RU" dirty="0">
                <a:solidFill>
                  <a:srgbClr val="002060"/>
                </a:solidFill>
              </a:rPr>
              <a:t>, о 22:43, за </a:t>
            </a:r>
            <a:r>
              <a:rPr lang="ru-RU" dirty="0" err="1">
                <a:solidFill>
                  <a:srgbClr val="002060"/>
                </a:solidFill>
              </a:rPr>
              <a:t>центральноєвропейським</a:t>
            </a:r>
            <a:r>
              <a:rPr lang="ru-RU" dirty="0">
                <a:solidFill>
                  <a:srgbClr val="002060"/>
                </a:solidFill>
              </a:rPr>
              <a:t> часом, а за </a:t>
            </a:r>
            <a:r>
              <a:rPr lang="ru-RU" dirty="0" err="1">
                <a:solidFill>
                  <a:srgbClr val="002060"/>
                </a:solidFill>
              </a:rPr>
              <a:t>московським</a:t>
            </a:r>
            <a:r>
              <a:rPr lang="ru-RU" dirty="0">
                <a:solidFill>
                  <a:srgbClr val="002060"/>
                </a:solidFill>
              </a:rPr>
              <a:t> </a:t>
            </a:r>
            <a:r>
              <a:rPr lang="ru-RU" dirty="0" err="1">
                <a:solidFill>
                  <a:srgbClr val="002060"/>
                </a:solidFill>
              </a:rPr>
              <a:t>це</a:t>
            </a:r>
            <a:r>
              <a:rPr lang="ru-RU" dirty="0">
                <a:solidFill>
                  <a:srgbClr val="002060"/>
                </a:solidFill>
              </a:rPr>
              <a:t> – 9 </a:t>
            </a:r>
            <a:r>
              <a:rPr lang="ru-RU" dirty="0" err="1">
                <a:solidFill>
                  <a:srgbClr val="002060"/>
                </a:solidFill>
              </a:rPr>
              <a:t>травня</a:t>
            </a:r>
            <a:r>
              <a:rPr lang="ru-RU" dirty="0">
                <a:solidFill>
                  <a:srgbClr val="002060"/>
                </a:solidFill>
              </a:rPr>
              <a:t>, 00:43. </a:t>
            </a:r>
            <a:r>
              <a:rPr lang="ru-RU" dirty="0" err="1">
                <a:solidFill>
                  <a:srgbClr val="002060"/>
                </a:solidFill>
              </a:rPr>
              <a:t>Його</a:t>
            </a:r>
            <a:r>
              <a:rPr lang="ru-RU" dirty="0">
                <a:solidFill>
                  <a:srgbClr val="002060"/>
                </a:solidFill>
              </a:rPr>
              <a:t> текст </a:t>
            </a:r>
            <a:r>
              <a:rPr lang="ru-RU" dirty="0" err="1">
                <a:solidFill>
                  <a:srgbClr val="002060"/>
                </a:solidFill>
              </a:rPr>
              <a:t>майже</a:t>
            </a:r>
            <a:r>
              <a:rPr lang="ru-RU" dirty="0">
                <a:solidFill>
                  <a:srgbClr val="002060"/>
                </a:solidFill>
              </a:rPr>
              <a:t> </a:t>
            </a:r>
            <a:r>
              <a:rPr lang="ru-RU" dirty="0" err="1">
                <a:solidFill>
                  <a:srgbClr val="002060"/>
                </a:solidFill>
              </a:rPr>
              <a:t>дослівно</a:t>
            </a:r>
            <a:r>
              <a:rPr lang="ru-RU" dirty="0">
                <a:solidFill>
                  <a:srgbClr val="002060"/>
                </a:solidFill>
              </a:rPr>
              <a:t> </a:t>
            </a:r>
            <a:r>
              <a:rPr lang="ru-RU" dirty="0" err="1">
                <a:solidFill>
                  <a:srgbClr val="002060"/>
                </a:solidFill>
              </a:rPr>
              <a:t>повторював</a:t>
            </a:r>
            <a:r>
              <a:rPr lang="ru-RU" dirty="0">
                <a:solidFill>
                  <a:srgbClr val="002060"/>
                </a:solidFill>
              </a:rPr>
              <a:t> </a:t>
            </a:r>
            <a:r>
              <a:rPr lang="ru-RU" dirty="0" err="1">
                <a:solidFill>
                  <a:srgbClr val="002060"/>
                </a:solidFill>
              </a:rPr>
              <a:t>попередній</a:t>
            </a:r>
            <a:r>
              <a:rPr lang="ru-RU" dirty="0">
                <a:solidFill>
                  <a:srgbClr val="002060"/>
                </a:solidFill>
              </a:rPr>
              <a:t>. </a:t>
            </a:r>
            <a:r>
              <a:rPr lang="ru-RU" dirty="0" err="1">
                <a:solidFill>
                  <a:srgbClr val="002060"/>
                </a:solidFill>
              </a:rPr>
              <a:t>Наприклад</a:t>
            </a:r>
            <a:r>
              <a:rPr lang="ru-RU" dirty="0">
                <a:solidFill>
                  <a:srgbClr val="002060"/>
                </a:solidFill>
              </a:rPr>
              <a:t>, </a:t>
            </a:r>
            <a:r>
              <a:rPr lang="ru-RU" dirty="0" err="1">
                <a:solidFill>
                  <a:srgbClr val="002060"/>
                </a:solidFill>
              </a:rPr>
              <a:t>підтвердив</a:t>
            </a:r>
            <a:r>
              <a:rPr lang="ru-RU" dirty="0">
                <a:solidFill>
                  <a:srgbClr val="002060"/>
                </a:solidFill>
              </a:rPr>
              <a:t> час </a:t>
            </a:r>
            <a:r>
              <a:rPr lang="ru-RU" dirty="0" err="1">
                <a:solidFill>
                  <a:srgbClr val="002060"/>
                </a:solidFill>
              </a:rPr>
              <a:t>припинення</a:t>
            </a:r>
            <a:r>
              <a:rPr lang="ru-RU" dirty="0">
                <a:solidFill>
                  <a:srgbClr val="002060"/>
                </a:solidFill>
              </a:rPr>
              <a:t> </a:t>
            </a:r>
            <a:r>
              <a:rPr lang="ru-RU" dirty="0" err="1">
                <a:solidFill>
                  <a:srgbClr val="002060"/>
                </a:solidFill>
              </a:rPr>
              <a:t>вогню</a:t>
            </a:r>
            <a:r>
              <a:rPr lang="ru-RU" dirty="0">
                <a:solidFill>
                  <a:srgbClr val="002060"/>
                </a:solidFill>
              </a:rPr>
              <a:t> – 8 </a:t>
            </a:r>
            <a:r>
              <a:rPr lang="ru-RU" dirty="0" err="1">
                <a:solidFill>
                  <a:srgbClr val="002060"/>
                </a:solidFill>
              </a:rPr>
              <a:t>травня</a:t>
            </a:r>
            <a:r>
              <a:rPr lang="ru-RU" dirty="0">
                <a:solidFill>
                  <a:srgbClr val="002060"/>
                </a:solidFill>
              </a:rPr>
              <a:t>, о 23:01, за </a:t>
            </a:r>
            <a:r>
              <a:rPr lang="ru-RU" dirty="0" err="1">
                <a:solidFill>
                  <a:srgbClr val="002060"/>
                </a:solidFill>
              </a:rPr>
              <a:t>центральноєвропейським</a:t>
            </a:r>
            <a:r>
              <a:rPr lang="ru-RU" dirty="0">
                <a:solidFill>
                  <a:srgbClr val="002060"/>
                </a:solidFill>
              </a:rPr>
              <a:t> часом.</a:t>
            </a:r>
          </a:p>
          <a:p>
            <a:endParaRPr lang="uk-UA" dirty="0"/>
          </a:p>
        </p:txBody>
      </p:sp>
      <p:sp>
        <p:nvSpPr>
          <p:cNvPr id="4" name="Стрілка: униз 3">
            <a:extLst>
              <a:ext uri="{FF2B5EF4-FFF2-40B4-BE49-F238E27FC236}">
                <a16:creationId xmlns:a16="http://schemas.microsoft.com/office/drawing/2014/main" id="{0567D62C-79F5-45AC-A788-4574B7956F17}"/>
              </a:ext>
            </a:extLst>
          </p:cNvPr>
          <p:cNvSpPr/>
          <p:nvPr/>
        </p:nvSpPr>
        <p:spPr>
          <a:xfrm>
            <a:off x="1985554" y="551765"/>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5" name="Стрілка: униз 4">
            <a:extLst>
              <a:ext uri="{FF2B5EF4-FFF2-40B4-BE49-F238E27FC236}">
                <a16:creationId xmlns:a16="http://schemas.microsoft.com/office/drawing/2014/main" id="{30781EB5-D40D-4BFB-820B-932F10D11266}"/>
              </a:ext>
            </a:extLst>
          </p:cNvPr>
          <p:cNvSpPr/>
          <p:nvPr/>
        </p:nvSpPr>
        <p:spPr>
          <a:xfrm>
            <a:off x="9548949" y="551765"/>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9" name="Рисунок 8">
            <a:extLst>
              <a:ext uri="{FF2B5EF4-FFF2-40B4-BE49-F238E27FC236}">
                <a16:creationId xmlns:a16="http://schemas.microsoft.com/office/drawing/2014/main" id="{F02C4CEA-CB56-48C0-ABB6-9FCBD7FC3626}"/>
              </a:ext>
            </a:extLst>
          </p:cNvPr>
          <p:cNvPicPr>
            <a:picLocks noChangeAspect="1"/>
          </p:cNvPicPr>
          <p:nvPr/>
        </p:nvPicPr>
        <p:blipFill rotWithShape="1">
          <a:blip r:embed="rId2">
            <a:extLst>
              <a:ext uri="{28A0092B-C50C-407E-A947-70E740481C1C}">
                <a14:useLocalDpi xmlns:a14="http://schemas.microsoft.com/office/drawing/2010/main" val="0"/>
              </a:ext>
            </a:extLst>
          </a:blip>
          <a:srcRect l="-1814" t="11251" r="1814" b="26059"/>
          <a:stretch/>
        </p:blipFill>
        <p:spPr>
          <a:xfrm>
            <a:off x="9111916" y="1703749"/>
            <a:ext cx="2988845" cy="5017892"/>
          </a:xfrm>
          <a:prstGeom prst="rect">
            <a:avLst/>
          </a:prstGeom>
        </p:spPr>
      </p:pic>
    </p:spTree>
    <p:extLst>
      <p:ext uri="{BB962C8B-B14F-4D97-AF65-F5344CB8AC3E}">
        <p14:creationId xmlns:p14="http://schemas.microsoft.com/office/powerpoint/2010/main" val="20527767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67538AB-5C0E-4FCB-A059-96C42D6B31A5}"/>
              </a:ext>
            </a:extLst>
          </p:cNvPr>
          <p:cNvSpPr>
            <a:spLocks noGrp="1"/>
          </p:cNvSpPr>
          <p:nvPr>
            <p:ph type="title"/>
          </p:nvPr>
        </p:nvSpPr>
        <p:spPr>
          <a:xfrm>
            <a:off x="228600" y="365125"/>
            <a:ext cx="11715750" cy="1325563"/>
          </a:xfrm>
          <a:blipFill>
            <a:blip r:embed="rId2"/>
            <a:tile tx="0" ty="0" sx="100000" sy="100000" flip="none" algn="tl"/>
          </a:blipFill>
          <a:ln>
            <a:solidFill>
              <a:srgbClr val="C00000"/>
            </a:solidFill>
          </a:ln>
          <a:scene3d>
            <a:camera prst="perspectiveRelaxedModerately"/>
            <a:lightRig rig="threePt" dir="t"/>
          </a:scene3d>
        </p:spPr>
        <p:txBody>
          <a:bodyPr>
            <a:normAutofit/>
          </a:bodyPr>
          <a:lstStyle/>
          <a:p>
            <a:pPr algn="ctr"/>
            <a:r>
              <a:rPr lang="ru-RU" sz="2200" b="1" dirty="0">
                <a:ln/>
                <a:solidFill>
                  <a:srgbClr val="00206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За </a:t>
            </a:r>
            <a:r>
              <a:rPr lang="ru-RU" sz="2200" b="1" dirty="0" err="1">
                <a:ln/>
                <a:solidFill>
                  <a:srgbClr val="00206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деякими</a:t>
            </a:r>
            <a:r>
              <a:rPr lang="ru-RU" sz="2200" b="1" dirty="0">
                <a:ln/>
                <a:solidFill>
                  <a:srgbClr val="00206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 </a:t>
            </a:r>
            <a:r>
              <a:rPr lang="ru-RU" sz="2200" b="1" dirty="0" err="1">
                <a:ln/>
                <a:solidFill>
                  <a:srgbClr val="00206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підрахунками</a:t>
            </a:r>
            <a:r>
              <a:rPr lang="ru-RU" sz="2200" b="1" dirty="0">
                <a:ln/>
                <a:solidFill>
                  <a:srgbClr val="00206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 </a:t>
            </a:r>
            <a:r>
              <a:rPr lang="ru-RU" sz="2200" b="1" dirty="0" err="1">
                <a:ln/>
                <a:solidFill>
                  <a:srgbClr val="00206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український</a:t>
            </a:r>
            <a:r>
              <a:rPr lang="ru-RU" sz="2200" b="1" dirty="0">
                <a:ln/>
                <a:solidFill>
                  <a:srgbClr val="00206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 народ дав </a:t>
            </a:r>
            <a:r>
              <a:rPr lang="ru-RU" sz="2200" b="1" dirty="0" err="1">
                <a:ln/>
                <a:solidFill>
                  <a:srgbClr val="00206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Червоній</a:t>
            </a:r>
            <a:r>
              <a:rPr lang="ru-RU" sz="2200" b="1" dirty="0">
                <a:ln/>
                <a:solidFill>
                  <a:srgbClr val="00206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 </a:t>
            </a:r>
            <a:r>
              <a:rPr lang="ru-RU" sz="2200" b="1" dirty="0" err="1">
                <a:ln/>
                <a:solidFill>
                  <a:srgbClr val="00206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Армії</a:t>
            </a:r>
            <a:r>
              <a:rPr lang="ru-RU" sz="2200" b="1" dirty="0">
                <a:ln/>
                <a:solidFill>
                  <a:srgbClr val="00206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 </a:t>
            </a:r>
            <a:r>
              <a:rPr lang="ru-RU" sz="2200" b="1" dirty="0" err="1">
                <a:ln/>
                <a:solidFill>
                  <a:srgbClr val="00206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понад</a:t>
            </a:r>
            <a:r>
              <a:rPr lang="ru-RU" sz="2200" b="1" dirty="0">
                <a:ln/>
                <a:solidFill>
                  <a:srgbClr val="00206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 6 млн. </a:t>
            </a:r>
            <a:r>
              <a:rPr lang="ru-RU" sz="2200" b="1" dirty="0" err="1">
                <a:ln/>
                <a:solidFill>
                  <a:srgbClr val="00206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бійців</a:t>
            </a:r>
            <a:r>
              <a:rPr lang="ru-RU" sz="2200" b="1" dirty="0">
                <a:ln/>
                <a:solidFill>
                  <a:srgbClr val="00206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 </a:t>
            </a:r>
            <a:r>
              <a:rPr lang="ru-RU" sz="2200" b="1" dirty="0" err="1">
                <a:ln/>
                <a:solidFill>
                  <a:srgbClr val="00206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кожний</a:t>
            </a:r>
            <a:r>
              <a:rPr lang="ru-RU" sz="2200" b="1" dirty="0">
                <a:ln/>
                <a:solidFill>
                  <a:srgbClr val="00206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 </a:t>
            </a:r>
            <a:r>
              <a:rPr lang="ru-RU" sz="2200" b="1" dirty="0" err="1">
                <a:ln/>
                <a:solidFill>
                  <a:srgbClr val="00206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другий</a:t>
            </a:r>
            <a:r>
              <a:rPr lang="ru-RU" sz="2200" b="1" dirty="0">
                <a:ln/>
                <a:solidFill>
                  <a:srgbClr val="00206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 з них </a:t>
            </a:r>
            <a:r>
              <a:rPr lang="ru-RU" sz="2200" b="1" dirty="0" err="1">
                <a:ln/>
                <a:solidFill>
                  <a:srgbClr val="00206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загинув</a:t>
            </a:r>
            <a:r>
              <a:rPr lang="ru-RU" sz="2200" b="1" dirty="0">
                <a:ln/>
                <a:solidFill>
                  <a:srgbClr val="00206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 А </a:t>
            </a:r>
            <a:r>
              <a:rPr lang="ru-RU" sz="2200" b="1" dirty="0" err="1">
                <a:ln/>
                <a:solidFill>
                  <a:srgbClr val="00206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кожний</a:t>
            </a:r>
            <a:r>
              <a:rPr lang="ru-RU" sz="2200" b="1" dirty="0">
                <a:ln/>
                <a:solidFill>
                  <a:srgbClr val="00206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 </a:t>
            </a:r>
            <a:r>
              <a:rPr lang="ru-RU" sz="2200" b="1" dirty="0" err="1">
                <a:ln/>
                <a:solidFill>
                  <a:srgbClr val="00206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другий</a:t>
            </a:r>
            <a:r>
              <a:rPr lang="ru-RU" sz="2200" b="1" dirty="0">
                <a:ln/>
                <a:solidFill>
                  <a:srgbClr val="00206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 з тих, </a:t>
            </a:r>
            <a:r>
              <a:rPr lang="ru-RU" sz="2200" b="1" dirty="0" err="1">
                <a:ln/>
                <a:solidFill>
                  <a:srgbClr val="00206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хто</a:t>
            </a:r>
            <a:r>
              <a:rPr lang="ru-RU" sz="2200" b="1" dirty="0">
                <a:ln/>
                <a:solidFill>
                  <a:srgbClr val="00206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 </a:t>
            </a:r>
            <a:r>
              <a:rPr lang="ru-RU" sz="2200" b="1" dirty="0" err="1">
                <a:ln/>
                <a:solidFill>
                  <a:srgbClr val="00206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залишився</a:t>
            </a:r>
            <a:r>
              <a:rPr lang="ru-RU" sz="2200" b="1" dirty="0">
                <a:ln/>
                <a:solidFill>
                  <a:srgbClr val="00206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 живим, став </a:t>
            </a:r>
            <a:r>
              <a:rPr lang="ru-RU" sz="2200" b="1" dirty="0" err="1">
                <a:ln/>
                <a:solidFill>
                  <a:srgbClr val="00206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інвалідом</a:t>
            </a:r>
            <a:r>
              <a:rPr lang="ru-RU" sz="2200" b="1" dirty="0">
                <a:ln/>
                <a:solidFill>
                  <a:srgbClr val="00206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 </a:t>
            </a:r>
            <a:r>
              <a:rPr lang="ru-RU" sz="2200" b="1" dirty="0" err="1">
                <a:ln/>
                <a:solidFill>
                  <a:srgbClr val="00206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Проте</a:t>
            </a:r>
            <a:r>
              <a:rPr lang="ru-RU" sz="2200" b="1" dirty="0">
                <a:ln/>
                <a:solidFill>
                  <a:srgbClr val="00206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 не все так просто </a:t>
            </a:r>
            <a:r>
              <a:rPr lang="ru-RU" sz="2200" b="1" dirty="0" err="1">
                <a:ln/>
                <a:solidFill>
                  <a:srgbClr val="00206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із</a:t>
            </a:r>
            <a:r>
              <a:rPr lang="ru-RU" sz="2200" b="1" dirty="0">
                <a:ln/>
                <a:solidFill>
                  <a:srgbClr val="00206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 </a:t>
            </a:r>
            <a:r>
              <a:rPr lang="ru-RU" sz="2200" b="1" dirty="0" err="1">
                <a:ln/>
                <a:solidFill>
                  <a:srgbClr val="00206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підрахунками</a:t>
            </a:r>
            <a:r>
              <a:rPr lang="ru-RU" sz="2200" b="1" dirty="0">
                <a:ln/>
                <a:solidFill>
                  <a:srgbClr val="00206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rPr>
              <a:t>.</a:t>
            </a:r>
            <a:endParaRPr lang="uk-UA" sz="2200" b="1" dirty="0">
              <a:ln/>
              <a:solidFill>
                <a:srgbClr val="002060"/>
              </a:solidFill>
              <a:effectLst>
                <a:outerShdw blurRad="38100" dist="19050" dir="2700000" algn="tl" rotWithShape="0">
                  <a:schemeClr val="dk1">
                    <a:lumMod val="50000"/>
                    <a:alpha val="40000"/>
                  </a:schemeClr>
                </a:outerShdw>
              </a:effectLst>
              <a:latin typeface="Times New Roman" panose="02020603050405020304" pitchFamily="18" charset="0"/>
              <a:cs typeface="Times New Roman" panose="02020603050405020304" pitchFamily="18" charset="0"/>
            </a:endParaRPr>
          </a:p>
        </p:txBody>
      </p:sp>
      <p:pic>
        <p:nvPicPr>
          <p:cNvPr id="4100" name="Picture 4" descr="Друга світова війна. Як вона вплинула на долі сучасних людей?">
            <a:extLst>
              <a:ext uri="{FF2B5EF4-FFF2-40B4-BE49-F238E27FC236}">
                <a16:creationId xmlns:a16="http://schemas.microsoft.com/office/drawing/2014/main" id="{79EF97C7-2869-42B5-AF0F-A5E001E89A6E}"/>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06680" y="1828800"/>
            <a:ext cx="4556760" cy="276606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Як Друга світова війна отримала свою назву | Друкарня">
            <a:extLst>
              <a:ext uri="{FF2B5EF4-FFF2-40B4-BE49-F238E27FC236}">
                <a16:creationId xmlns:a16="http://schemas.microsoft.com/office/drawing/2014/main" id="{F728EEBD-1876-464F-A125-964B340829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70120" y="1828800"/>
            <a:ext cx="4742499" cy="2766060"/>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Друга світова війна: цікаві факти — Умань інфо - інформаційний сайт міста  Умань">
            <a:extLst>
              <a:ext uri="{FF2B5EF4-FFF2-40B4-BE49-F238E27FC236}">
                <a16:creationId xmlns:a16="http://schemas.microsoft.com/office/drawing/2014/main" id="{1C7D0E4D-501F-418A-B328-A57F5118A94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680" y="4594861"/>
            <a:ext cx="4790123" cy="2263140"/>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Згадуючи про Другу світову війну: а ти вбивав росіян? - iPress.ua">
            <a:extLst>
              <a:ext uri="{FF2B5EF4-FFF2-40B4-BE49-F238E27FC236}">
                <a16:creationId xmlns:a16="http://schemas.microsoft.com/office/drawing/2014/main" id="{D36B6015-D029-4DCD-A93E-31ADF6195A7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63440" y="4332918"/>
            <a:ext cx="4790123" cy="2437446"/>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День, коли для українців розпочалася Друга світова війна | Газета «День»">
            <a:extLst>
              <a:ext uri="{FF2B5EF4-FFF2-40B4-BE49-F238E27FC236}">
                <a16:creationId xmlns:a16="http://schemas.microsoft.com/office/drawing/2014/main" id="{B1879D7F-56E7-4234-A32C-D8AF0AF59F3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619299" y="1874837"/>
            <a:ext cx="2325051" cy="2457450"/>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descr="Друга світова війна: український рахунок | Новини">
            <a:extLst>
              <a:ext uri="{FF2B5EF4-FFF2-40B4-BE49-F238E27FC236}">
                <a16:creationId xmlns:a16="http://schemas.microsoft.com/office/drawing/2014/main" id="{587229FF-D887-4813-A51E-F651BA2E27D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453563" y="4389437"/>
            <a:ext cx="2497456" cy="2437445"/>
          </a:xfrm>
          <a:prstGeom prst="rect">
            <a:avLst/>
          </a:prstGeom>
          <a:noFill/>
          <a:extLst>
            <a:ext uri="{909E8E84-426E-40DD-AFC4-6F175D3DCCD1}">
              <a14:hiddenFill xmlns:a14="http://schemas.microsoft.com/office/drawing/2010/main">
                <a:solidFill>
                  <a:srgbClr val="FFFFFF"/>
                </a:solidFill>
              </a14:hiddenFill>
            </a:ext>
          </a:extLst>
        </p:spPr>
      </p:pic>
      <p:sp>
        <p:nvSpPr>
          <p:cNvPr id="6" name="Стрілка: вправо 5">
            <a:extLst>
              <a:ext uri="{FF2B5EF4-FFF2-40B4-BE49-F238E27FC236}">
                <a16:creationId xmlns:a16="http://schemas.microsoft.com/office/drawing/2014/main" id="{6560552E-50DA-427D-B15D-75A60C784BDF}"/>
              </a:ext>
            </a:extLst>
          </p:cNvPr>
          <p:cNvSpPr/>
          <p:nvPr/>
        </p:nvSpPr>
        <p:spPr>
          <a:xfrm>
            <a:off x="106680" y="1167956"/>
            <a:ext cx="721995"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b="1">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2854718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D50FFA-D514-45C4-9278-ED0F99F73C0D}"/>
              </a:ext>
            </a:extLst>
          </p:cNvPr>
          <p:cNvSpPr>
            <a:spLocks noGrp="1"/>
          </p:cNvSpPr>
          <p:nvPr>
            <p:ph type="title"/>
          </p:nvPr>
        </p:nvSpPr>
        <p:spPr>
          <a:xfrm>
            <a:off x="391886" y="365125"/>
            <a:ext cx="10961914" cy="1325563"/>
          </a:xfrm>
          <a:solidFill>
            <a:schemeClr val="accent3">
              <a:lumMod val="75000"/>
            </a:schemeClr>
          </a:solidFill>
          <a:ln>
            <a:solidFill>
              <a:schemeClr val="tx1">
                <a:lumMod val="95000"/>
                <a:lumOff val="5000"/>
              </a:schemeClr>
            </a:solidFill>
          </a:ln>
        </p:spPr>
        <p:txBody>
          <a:bodyPr/>
          <a:lstStyle/>
          <a:p>
            <a:r>
              <a:rPr lang="ru-RU" dirty="0" err="1"/>
              <a:t>Серпень</a:t>
            </a:r>
            <a:r>
              <a:rPr lang="ru-RU" dirty="0"/>
              <a:t> 1941 року: </a:t>
            </a:r>
            <a:r>
              <a:rPr lang="ru-RU" dirty="0" err="1"/>
              <a:t>вторгнення</a:t>
            </a:r>
            <a:r>
              <a:rPr lang="ru-RU" dirty="0"/>
              <a:t> </a:t>
            </a:r>
            <a:r>
              <a:rPr lang="ru-RU" dirty="0" err="1"/>
              <a:t>німецько-фашистських</a:t>
            </a:r>
            <a:r>
              <a:rPr lang="ru-RU" dirty="0"/>
              <a:t> </a:t>
            </a:r>
            <a:r>
              <a:rPr lang="ru-RU" dirty="0" err="1"/>
              <a:t>військ</a:t>
            </a:r>
            <a:r>
              <a:rPr lang="ru-RU" dirty="0"/>
              <a:t> в </a:t>
            </a:r>
            <a:r>
              <a:rPr lang="ru-RU" dirty="0" err="1"/>
              <a:t>радянську</a:t>
            </a:r>
            <a:r>
              <a:rPr lang="ru-RU" dirty="0"/>
              <a:t> </a:t>
            </a:r>
            <a:r>
              <a:rPr lang="ru-RU" dirty="0" err="1"/>
              <a:t>Україну</a:t>
            </a:r>
            <a:r>
              <a:rPr lang="ru-RU" dirty="0"/>
              <a:t>.</a:t>
            </a:r>
            <a:endParaRPr lang="uk-UA" dirty="0"/>
          </a:p>
        </p:txBody>
      </p:sp>
      <p:pic>
        <p:nvPicPr>
          <p:cNvPr id="7170" name="Picture 2" descr="40 фотографій, що показують, як почалася Друга світова війна в Україні">
            <a:extLst>
              <a:ext uri="{FF2B5EF4-FFF2-40B4-BE49-F238E27FC236}">
                <a16:creationId xmlns:a16="http://schemas.microsoft.com/office/drawing/2014/main" id="{0640F813-982E-41D5-9C5F-520D4E75E95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0421" y="1825625"/>
            <a:ext cx="5935580" cy="4903788"/>
          </a:xfrm>
          <a:prstGeom prst="rect">
            <a:avLst/>
          </a:prstGeom>
          <a:noFill/>
          <a:extLst>
            <a:ext uri="{909E8E84-426E-40DD-AFC4-6F175D3DCCD1}">
              <a14:hiddenFill xmlns:a14="http://schemas.microsoft.com/office/drawing/2010/main">
                <a:solidFill>
                  <a:srgbClr val="FFFFFF"/>
                </a:solidFill>
              </a14:hiddenFill>
            </a:ext>
          </a:extLst>
        </p:spPr>
      </p:pic>
      <p:pic>
        <p:nvPicPr>
          <p:cNvPr id="4" name="Рисунок 3">
            <a:extLst>
              <a:ext uri="{FF2B5EF4-FFF2-40B4-BE49-F238E27FC236}">
                <a16:creationId xmlns:a16="http://schemas.microsoft.com/office/drawing/2014/main" id="{B297913E-BE41-4DB3-8C0E-EB99E04090A6}"/>
              </a:ext>
            </a:extLst>
          </p:cNvPr>
          <p:cNvPicPr>
            <a:picLocks noChangeAspect="1"/>
          </p:cNvPicPr>
          <p:nvPr/>
        </p:nvPicPr>
        <p:blipFill rotWithShape="1">
          <a:blip r:embed="rId3">
            <a:extLst>
              <a:ext uri="{28A0092B-C50C-407E-A947-70E740481C1C}">
                <a14:useLocalDpi xmlns:a14="http://schemas.microsoft.com/office/drawing/2010/main" val="0"/>
              </a:ext>
            </a:extLst>
          </a:blip>
          <a:srcRect b="42924"/>
          <a:stretch/>
        </p:blipFill>
        <p:spPr>
          <a:xfrm>
            <a:off x="6210300" y="1825625"/>
            <a:ext cx="5708984" cy="4903788"/>
          </a:xfrm>
          <a:prstGeom prst="rect">
            <a:avLst/>
          </a:prstGeom>
        </p:spPr>
      </p:pic>
    </p:spTree>
    <p:extLst>
      <p:ext uri="{BB962C8B-B14F-4D97-AF65-F5344CB8AC3E}">
        <p14:creationId xmlns:p14="http://schemas.microsoft.com/office/powerpoint/2010/main" val="15488541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F90B352-9D91-4FBE-9B9B-79E49FF76EE6}"/>
              </a:ext>
            </a:extLst>
          </p:cNvPr>
          <p:cNvSpPr>
            <a:spLocks noGrp="1"/>
          </p:cNvSpPr>
          <p:nvPr>
            <p:ph type="title"/>
          </p:nvPr>
        </p:nvSpPr>
        <p:spPr>
          <a:xfrm>
            <a:off x="542923" y="242888"/>
            <a:ext cx="10927181" cy="1345280"/>
          </a:xfrm>
          <a:solidFill>
            <a:schemeClr val="accent6">
              <a:lumMod val="40000"/>
              <a:lumOff val="60000"/>
            </a:schemeClr>
          </a:solidFill>
          <a:ln>
            <a:solidFill>
              <a:schemeClr val="tx2">
                <a:lumMod val="50000"/>
              </a:schemeClr>
            </a:solidFill>
          </a:ln>
        </p:spPr>
        <p:txBody>
          <a:bodyPr>
            <a:normAutofit/>
          </a:bodyPr>
          <a:lstStyle/>
          <a:p>
            <a:r>
              <a:rPr lang="ru-RU" sz="2800" dirty="0" err="1">
                <a:solidFill>
                  <a:srgbClr val="002060"/>
                </a:solidFill>
                <a:latin typeface="Times New Roman" panose="02020603050405020304" pitchFamily="18" charset="0"/>
                <a:cs typeface="Times New Roman" panose="02020603050405020304" pitchFamily="18" charset="0"/>
              </a:rPr>
              <a:t>Німецький</a:t>
            </a:r>
            <a:r>
              <a:rPr lang="ru-RU" sz="2800" dirty="0">
                <a:solidFill>
                  <a:srgbClr val="002060"/>
                </a:solidFill>
                <a:latin typeface="Times New Roman" panose="02020603050405020304" pitchFamily="18" charset="0"/>
                <a:cs typeface="Times New Roman" panose="02020603050405020304" pitchFamily="18" charset="0"/>
              </a:rPr>
              <a:t> солдат </a:t>
            </a:r>
            <a:r>
              <a:rPr lang="ru-RU" sz="2800" dirty="0" err="1">
                <a:solidFill>
                  <a:srgbClr val="002060"/>
                </a:solidFill>
                <a:latin typeface="Times New Roman" panose="02020603050405020304" pitchFamily="18" charset="0"/>
                <a:cs typeface="Times New Roman" panose="02020603050405020304" pitchFamily="18" charset="0"/>
              </a:rPr>
              <a:t>охороняє</a:t>
            </a:r>
            <a:r>
              <a:rPr lang="ru-RU" sz="2800" dirty="0">
                <a:solidFill>
                  <a:srgbClr val="002060"/>
                </a:solidFill>
                <a:latin typeface="Times New Roman" panose="02020603050405020304" pitchFamily="18" charset="0"/>
                <a:cs typeface="Times New Roman" panose="02020603050405020304" pitchFamily="18" charset="0"/>
              </a:rPr>
              <a:t> </a:t>
            </a:r>
            <a:r>
              <a:rPr lang="ru-RU" sz="2800" dirty="0" err="1">
                <a:solidFill>
                  <a:srgbClr val="002060"/>
                </a:solidFill>
                <a:latin typeface="Times New Roman" panose="02020603050405020304" pitchFamily="18" charset="0"/>
                <a:cs typeface="Times New Roman" panose="02020603050405020304" pitchFamily="18" charset="0"/>
              </a:rPr>
              <a:t>полонених</a:t>
            </a:r>
            <a:r>
              <a:rPr lang="ru-RU" sz="2800" dirty="0">
                <a:solidFill>
                  <a:srgbClr val="002060"/>
                </a:solidFill>
                <a:latin typeface="Times New Roman" panose="02020603050405020304" pitchFamily="18" charset="0"/>
                <a:cs typeface="Times New Roman" panose="02020603050405020304" pitchFamily="18" charset="0"/>
              </a:rPr>
              <a:t> </a:t>
            </a:r>
            <a:r>
              <a:rPr lang="ru-RU" sz="2800" dirty="0" err="1">
                <a:solidFill>
                  <a:srgbClr val="002060"/>
                </a:solidFill>
                <a:latin typeface="Times New Roman" panose="02020603050405020304" pitchFamily="18" charset="0"/>
                <a:cs typeface="Times New Roman" panose="02020603050405020304" pitchFamily="18" charset="0"/>
              </a:rPr>
              <a:t>радянських</a:t>
            </a:r>
            <a:r>
              <a:rPr lang="ru-RU" sz="2800" dirty="0">
                <a:solidFill>
                  <a:srgbClr val="002060"/>
                </a:solidFill>
                <a:latin typeface="Times New Roman" panose="02020603050405020304" pitchFamily="18" charset="0"/>
                <a:cs typeface="Times New Roman" panose="02020603050405020304" pitchFamily="18" charset="0"/>
              </a:rPr>
              <a:t> </a:t>
            </a:r>
            <a:r>
              <a:rPr lang="ru-RU" sz="2800" dirty="0" err="1">
                <a:solidFill>
                  <a:srgbClr val="002060"/>
                </a:solidFill>
                <a:latin typeface="Times New Roman" panose="02020603050405020304" pitchFamily="18" charset="0"/>
                <a:cs typeface="Times New Roman" panose="02020603050405020304" pitchFamily="18" charset="0"/>
              </a:rPr>
              <a:t>солдатів</a:t>
            </a:r>
            <a:r>
              <a:rPr lang="ru-RU" sz="2800" dirty="0">
                <a:solidFill>
                  <a:srgbClr val="002060"/>
                </a:solidFill>
                <a:latin typeface="Times New Roman" panose="02020603050405020304" pitchFamily="18" charset="0"/>
                <a:cs typeface="Times New Roman" panose="02020603050405020304" pitchFamily="18" charset="0"/>
              </a:rPr>
              <a:t> </a:t>
            </a:r>
            <a:r>
              <a:rPr lang="ru-RU" sz="2800" dirty="0" err="1">
                <a:solidFill>
                  <a:srgbClr val="002060"/>
                </a:solidFill>
                <a:latin typeface="Times New Roman" panose="02020603050405020304" pitchFamily="18" charset="0"/>
                <a:cs typeface="Times New Roman" panose="02020603050405020304" pitchFamily="18" charset="0"/>
              </a:rPr>
              <a:t>після</a:t>
            </a:r>
            <a:r>
              <a:rPr lang="ru-RU" sz="2800" dirty="0">
                <a:solidFill>
                  <a:srgbClr val="002060"/>
                </a:solidFill>
                <a:latin typeface="Times New Roman" panose="02020603050405020304" pitchFamily="18" charset="0"/>
                <a:cs typeface="Times New Roman" panose="02020603050405020304" pitchFamily="18" charset="0"/>
              </a:rPr>
              <a:t> </a:t>
            </a:r>
            <a:r>
              <a:rPr lang="ru-RU" sz="2800" dirty="0" err="1">
                <a:solidFill>
                  <a:srgbClr val="002060"/>
                </a:solidFill>
                <a:latin typeface="Times New Roman" panose="02020603050405020304" pitchFamily="18" charset="0"/>
                <a:cs typeface="Times New Roman" panose="02020603050405020304" pitchFamily="18" charset="0"/>
              </a:rPr>
              <a:t>битви</a:t>
            </a:r>
            <a:r>
              <a:rPr lang="ru-RU" sz="2800" dirty="0">
                <a:solidFill>
                  <a:srgbClr val="002060"/>
                </a:solidFill>
                <a:latin typeface="Times New Roman" panose="02020603050405020304" pitchFamily="18" charset="0"/>
                <a:cs typeface="Times New Roman" panose="02020603050405020304" pitchFamily="18" charset="0"/>
              </a:rPr>
              <a:t> </a:t>
            </a:r>
            <a:r>
              <a:rPr lang="ru-RU" sz="2800" dirty="0" err="1">
                <a:solidFill>
                  <a:srgbClr val="002060"/>
                </a:solidFill>
                <a:latin typeface="Times New Roman" panose="02020603050405020304" pitchFamily="18" charset="0"/>
                <a:cs typeface="Times New Roman" panose="02020603050405020304" pitchFamily="18" charset="0"/>
              </a:rPr>
              <a:t>під</a:t>
            </a:r>
            <a:r>
              <a:rPr lang="ru-RU" sz="2800" dirty="0">
                <a:solidFill>
                  <a:srgbClr val="002060"/>
                </a:solidFill>
                <a:latin typeface="Times New Roman" panose="02020603050405020304" pitchFamily="18" charset="0"/>
                <a:cs typeface="Times New Roman" panose="02020603050405020304" pitchFamily="18" charset="0"/>
              </a:rPr>
              <a:t> </a:t>
            </a:r>
            <a:r>
              <a:rPr lang="ru-RU" sz="2800" dirty="0" err="1">
                <a:solidFill>
                  <a:srgbClr val="002060"/>
                </a:solidFill>
                <a:latin typeface="Times New Roman" panose="02020603050405020304" pitchFamily="18" charset="0"/>
                <a:cs typeface="Times New Roman" panose="02020603050405020304" pitchFamily="18" charset="0"/>
              </a:rPr>
              <a:t>Уманню</a:t>
            </a:r>
            <a:r>
              <a:rPr lang="ru-RU" sz="2800" dirty="0">
                <a:solidFill>
                  <a:srgbClr val="002060"/>
                </a:solidFill>
                <a:latin typeface="Times New Roman" panose="02020603050405020304" pitchFamily="18" charset="0"/>
                <a:cs typeface="Times New Roman" panose="02020603050405020304" pitchFamily="18" charset="0"/>
              </a:rPr>
              <a:t>. </a:t>
            </a:r>
            <a:r>
              <a:rPr lang="ru-RU" sz="2800" dirty="0" err="1">
                <a:solidFill>
                  <a:srgbClr val="002060"/>
                </a:solidFill>
                <a:latin typeface="Times New Roman" panose="02020603050405020304" pitchFamily="18" charset="0"/>
                <a:cs typeface="Times New Roman" panose="02020603050405020304" pitchFamily="18" charset="0"/>
              </a:rPr>
              <a:t>Україна</a:t>
            </a:r>
            <a:r>
              <a:rPr lang="ru-RU" sz="2800" dirty="0">
                <a:solidFill>
                  <a:srgbClr val="002060"/>
                </a:solidFill>
                <a:latin typeface="Times New Roman" panose="02020603050405020304" pitchFamily="18" charset="0"/>
                <a:cs typeface="Times New Roman" panose="02020603050405020304" pitchFamily="18" charset="0"/>
              </a:rPr>
              <a:t>, </a:t>
            </a:r>
            <a:r>
              <a:rPr lang="ru-RU" sz="2800" dirty="0" err="1">
                <a:solidFill>
                  <a:srgbClr val="002060"/>
                </a:solidFill>
                <a:latin typeface="Times New Roman" panose="02020603050405020304" pitchFamily="18" charset="0"/>
                <a:cs typeface="Times New Roman" panose="02020603050405020304" pitchFamily="18" charset="0"/>
              </a:rPr>
              <a:t>серпень</a:t>
            </a:r>
            <a:r>
              <a:rPr lang="ru-RU" sz="2800" dirty="0">
                <a:solidFill>
                  <a:srgbClr val="002060"/>
                </a:solidFill>
                <a:latin typeface="Times New Roman" panose="02020603050405020304" pitchFamily="18" charset="0"/>
                <a:cs typeface="Times New Roman" panose="02020603050405020304" pitchFamily="18" charset="0"/>
              </a:rPr>
              <a:t>–вересень 1941 року.</a:t>
            </a:r>
            <a:endParaRPr lang="uk-UA" sz="2800" dirty="0">
              <a:solidFill>
                <a:srgbClr val="002060"/>
              </a:solidFill>
              <a:latin typeface="Times New Roman" panose="02020603050405020304" pitchFamily="18" charset="0"/>
              <a:cs typeface="Times New Roman" panose="02020603050405020304" pitchFamily="18" charset="0"/>
            </a:endParaRPr>
          </a:p>
        </p:txBody>
      </p:sp>
      <p:pic>
        <p:nvPicPr>
          <p:cNvPr id="8194" name="Picture 2" descr="40 фотографій, що показують, як почалася Друга світова війна в Україні">
            <a:extLst>
              <a:ext uri="{FF2B5EF4-FFF2-40B4-BE49-F238E27FC236}">
                <a16:creationId xmlns:a16="http://schemas.microsoft.com/office/drawing/2014/main" id="{E3EDF4EC-6743-4D36-B191-17FD58FF320F}"/>
              </a:ext>
            </a:extLst>
          </p:cNvPr>
          <p:cNvPicPr>
            <a:picLocks noGrp="1" noChangeAspect="1" noChangeArrowheads="1"/>
          </p:cNvPicPr>
          <p:nvPr>
            <p:ph idx="1"/>
          </p:nvPr>
        </p:nvPicPr>
        <p:blipFill>
          <a:blip r:embed="rId2" cstate="hqprint">
            <a:extLst>
              <a:ext uri="{28A0092B-C50C-407E-A947-70E740481C1C}">
                <a14:useLocalDpi xmlns:a14="http://schemas.microsoft.com/office/drawing/2010/main" val="0"/>
              </a:ext>
            </a:extLst>
          </a:blip>
          <a:srcRect/>
          <a:stretch>
            <a:fillRect/>
          </a:stretch>
        </p:blipFill>
        <p:spPr bwMode="auto">
          <a:xfrm>
            <a:off x="272716" y="1825625"/>
            <a:ext cx="5213685" cy="4789488"/>
          </a:xfrm>
          <a:prstGeom prst="rect">
            <a:avLst/>
          </a:prstGeom>
          <a:noFill/>
          <a:extLst>
            <a:ext uri="{909E8E84-426E-40DD-AFC4-6F175D3DCCD1}">
              <a14:hiddenFill xmlns:a14="http://schemas.microsoft.com/office/drawing/2010/main">
                <a:solidFill>
                  <a:srgbClr val="FFFFFF"/>
                </a:solidFill>
              </a14:hiddenFill>
            </a:ext>
          </a:extLst>
        </p:spPr>
      </p:pic>
      <p:pic>
        <p:nvPicPr>
          <p:cNvPr id="6" name="Рисунок 5">
            <a:extLst>
              <a:ext uri="{FF2B5EF4-FFF2-40B4-BE49-F238E27FC236}">
                <a16:creationId xmlns:a16="http://schemas.microsoft.com/office/drawing/2014/main" id="{1491153C-17F2-47BF-9545-969233FC7CE8}"/>
              </a:ext>
            </a:extLst>
          </p:cNvPr>
          <p:cNvPicPr>
            <a:picLocks noChangeAspect="1"/>
          </p:cNvPicPr>
          <p:nvPr/>
        </p:nvPicPr>
        <p:blipFill rotWithShape="1">
          <a:blip r:embed="rId3">
            <a:extLst>
              <a:ext uri="{28A0092B-C50C-407E-A947-70E740481C1C}">
                <a14:useLocalDpi xmlns:a14="http://schemas.microsoft.com/office/drawing/2010/main" val="0"/>
              </a:ext>
            </a:extLst>
          </a:blip>
          <a:srcRect t="5380" b="39883"/>
          <a:stretch/>
        </p:blipFill>
        <p:spPr>
          <a:xfrm>
            <a:off x="5630779" y="1825625"/>
            <a:ext cx="6144126" cy="4789487"/>
          </a:xfrm>
          <a:prstGeom prst="rect">
            <a:avLst/>
          </a:prstGeom>
        </p:spPr>
      </p:pic>
    </p:spTree>
    <p:extLst>
      <p:ext uri="{BB962C8B-B14F-4D97-AF65-F5344CB8AC3E}">
        <p14:creationId xmlns:p14="http://schemas.microsoft.com/office/powerpoint/2010/main" val="23851840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6BFB209-DA26-4A2C-9E2A-CCE3A79EBD42}"/>
              </a:ext>
            </a:extLst>
          </p:cNvPr>
          <p:cNvSpPr>
            <a:spLocks noGrp="1"/>
          </p:cNvSpPr>
          <p:nvPr>
            <p:ph type="title"/>
          </p:nvPr>
        </p:nvSpPr>
        <p:spPr>
          <a:xfrm>
            <a:off x="0" y="-1"/>
            <a:ext cx="11573691" cy="765275"/>
          </a:xfrm>
        </p:spPr>
        <p:txBody>
          <a:bodyPr>
            <a:normAutofit/>
          </a:bodyPr>
          <a:lstStyle/>
          <a:p>
            <a:endParaRPr lang="uk-UA" dirty="0"/>
          </a:p>
        </p:txBody>
      </p:sp>
      <p:pic>
        <p:nvPicPr>
          <p:cNvPr id="6146" name="Picture 2">
            <a:extLst>
              <a:ext uri="{FF2B5EF4-FFF2-40B4-BE49-F238E27FC236}">
                <a16:creationId xmlns:a16="http://schemas.microsoft.com/office/drawing/2014/main" id="{7D5FC89F-0AD1-4A29-B07D-4C3F7D37D596}"/>
              </a:ext>
            </a:extLst>
          </p:cNvPr>
          <p:cNvPicPr>
            <a:picLocks noGrp="1" noChangeAspect="1" noChangeArrowheads="1"/>
          </p:cNvPicPr>
          <p:nvPr>
            <p:ph idx="1"/>
          </p:nvPr>
        </p:nvPicPr>
        <p:blipFill>
          <a:blip r:embed="rId2" cstate="hqprint">
            <a:extLst>
              <a:ext uri="{28A0092B-C50C-407E-A947-70E740481C1C}">
                <a14:useLocalDpi xmlns:a14="http://schemas.microsoft.com/office/drawing/2010/main" val="0"/>
              </a:ext>
            </a:extLst>
          </a:blip>
          <a:srcRect/>
          <a:stretch>
            <a:fillRect/>
          </a:stretch>
        </p:blipFill>
        <p:spPr bwMode="auto">
          <a:xfrm>
            <a:off x="187234" y="887074"/>
            <a:ext cx="4714875" cy="4129088"/>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кутник 3">
            <a:extLst>
              <a:ext uri="{FF2B5EF4-FFF2-40B4-BE49-F238E27FC236}">
                <a16:creationId xmlns:a16="http://schemas.microsoft.com/office/drawing/2014/main" id="{51A2B319-DED2-4E73-892B-D44F1C5614FE}"/>
              </a:ext>
            </a:extLst>
          </p:cNvPr>
          <p:cNvSpPr/>
          <p:nvPr/>
        </p:nvSpPr>
        <p:spPr>
          <a:xfrm>
            <a:off x="187234" y="2690336"/>
            <a:ext cx="4998176" cy="4247317"/>
          </a:xfrm>
          <a:prstGeom prst="rect">
            <a:avLst/>
          </a:prstGeom>
        </p:spPr>
        <p:txBody>
          <a:bodyPr wrap="square">
            <a:spAutoFit/>
          </a:bodyPr>
          <a:lstStyle/>
          <a:p>
            <a:endParaRPr lang="uk-UA" dirty="0">
              <a:solidFill>
                <a:srgbClr val="000000"/>
              </a:solidFill>
              <a:latin typeface="Times New Roman" panose="02020603050405020304" pitchFamily="18" charset="0"/>
            </a:endParaRPr>
          </a:p>
          <a:p>
            <a:endParaRPr lang="uk-UA" dirty="0">
              <a:solidFill>
                <a:srgbClr val="000000"/>
              </a:solidFill>
              <a:latin typeface="Times New Roman" panose="02020603050405020304" pitchFamily="18" charset="0"/>
            </a:endParaRPr>
          </a:p>
          <a:p>
            <a:endParaRPr lang="uk-UA" dirty="0">
              <a:solidFill>
                <a:srgbClr val="000000"/>
              </a:solidFill>
              <a:latin typeface="Times New Roman" panose="02020603050405020304" pitchFamily="18" charset="0"/>
            </a:endParaRPr>
          </a:p>
          <a:p>
            <a:endParaRPr lang="uk-UA" dirty="0">
              <a:solidFill>
                <a:srgbClr val="000000"/>
              </a:solidFill>
              <a:latin typeface="Times New Roman" panose="02020603050405020304" pitchFamily="18" charset="0"/>
            </a:endParaRPr>
          </a:p>
          <a:p>
            <a:endParaRPr lang="uk-UA" dirty="0">
              <a:solidFill>
                <a:srgbClr val="000000"/>
              </a:solidFill>
              <a:latin typeface="Times New Roman" panose="02020603050405020304" pitchFamily="18" charset="0"/>
            </a:endParaRPr>
          </a:p>
          <a:p>
            <a:endParaRPr lang="uk-UA" dirty="0">
              <a:solidFill>
                <a:srgbClr val="000000"/>
              </a:solidFill>
              <a:latin typeface="Times New Roman" panose="02020603050405020304" pitchFamily="18" charset="0"/>
            </a:endParaRPr>
          </a:p>
          <a:p>
            <a:endParaRPr lang="uk-UA" dirty="0">
              <a:solidFill>
                <a:srgbClr val="000000"/>
              </a:solidFill>
              <a:latin typeface="Times New Roman" panose="02020603050405020304" pitchFamily="18" charset="0"/>
            </a:endParaRPr>
          </a:p>
          <a:p>
            <a:endParaRPr lang="uk-UA" dirty="0">
              <a:solidFill>
                <a:srgbClr val="000000"/>
              </a:solidFill>
              <a:latin typeface="Times New Roman" panose="02020603050405020304" pitchFamily="18" charset="0"/>
            </a:endParaRPr>
          </a:p>
          <a:p>
            <a:r>
              <a:rPr lang="uk-UA" dirty="0">
                <a:solidFill>
                  <a:schemeClr val="tx2"/>
                </a:solidFill>
                <a:latin typeface="Times New Roman" panose="02020603050405020304" pitchFamily="18" charset="0"/>
              </a:rPr>
              <a:t>Німецький солдат збирається розстріляти єврея у Вінниці, 1941 рік. Жертва сидить на краю розкопу з безліччю трупів всередині. Це зображення має назву «Останній єврей у Вінниці». Текст написаний на звороті фотографії, знайденої у фотоальбомі німецького солдата. Вінниця,</a:t>
            </a:r>
            <a:endParaRPr lang="uk-UA" dirty="0">
              <a:solidFill>
                <a:schemeClr val="tx2"/>
              </a:solidFill>
            </a:endParaRPr>
          </a:p>
        </p:txBody>
      </p:sp>
      <p:sp>
        <p:nvSpPr>
          <p:cNvPr id="5" name="Прямокутник 4">
            <a:extLst>
              <a:ext uri="{FF2B5EF4-FFF2-40B4-BE49-F238E27FC236}">
                <a16:creationId xmlns:a16="http://schemas.microsoft.com/office/drawing/2014/main" id="{E71B4258-F4C7-4AAF-97F7-F93B1D6FF7E2}"/>
              </a:ext>
            </a:extLst>
          </p:cNvPr>
          <p:cNvSpPr/>
          <p:nvPr/>
        </p:nvSpPr>
        <p:spPr>
          <a:xfrm>
            <a:off x="5472114" y="4000500"/>
            <a:ext cx="5743574" cy="1477328"/>
          </a:xfrm>
          <a:prstGeom prst="rect">
            <a:avLst/>
          </a:prstGeom>
        </p:spPr>
        <p:txBody>
          <a:bodyPr wrap="square">
            <a:spAutoFit/>
          </a:bodyPr>
          <a:lstStyle/>
          <a:p>
            <a:pPr algn="r"/>
            <a:endParaRPr lang="ru-RU" dirty="0">
              <a:solidFill>
                <a:srgbClr val="000000"/>
              </a:solidFill>
              <a:latin typeface="Times New Roman" panose="02020603050405020304" pitchFamily="18" charset="0"/>
            </a:endParaRPr>
          </a:p>
          <a:p>
            <a:pPr algn="r"/>
            <a:endParaRPr lang="ru-RU" dirty="0">
              <a:solidFill>
                <a:srgbClr val="000000"/>
              </a:solidFill>
              <a:latin typeface="Times New Roman" panose="02020603050405020304" pitchFamily="18" charset="0"/>
            </a:endParaRPr>
          </a:p>
          <a:p>
            <a:pPr algn="r"/>
            <a:endParaRPr lang="ru-RU" dirty="0">
              <a:solidFill>
                <a:srgbClr val="000000"/>
              </a:solidFill>
              <a:latin typeface="Times New Roman" panose="02020603050405020304" pitchFamily="18" charset="0"/>
            </a:endParaRPr>
          </a:p>
          <a:p>
            <a:pPr algn="r"/>
            <a:endParaRPr lang="ru-RU" dirty="0">
              <a:solidFill>
                <a:srgbClr val="000000"/>
              </a:solidFill>
              <a:latin typeface="Times New Roman" panose="02020603050405020304" pitchFamily="18" charset="0"/>
            </a:endParaRPr>
          </a:p>
          <a:p>
            <a:pPr algn="r"/>
            <a:endParaRPr lang="ru-RU" dirty="0">
              <a:solidFill>
                <a:srgbClr val="000000"/>
              </a:solidFill>
              <a:latin typeface="Times New Roman" panose="02020603050405020304" pitchFamily="18" charset="0"/>
            </a:endParaRPr>
          </a:p>
        </p:txBody>
      </p:sp>
      <p:pic>
        <p:nvPicPr>
          <p:cNvPr id="6150" name="Picture 6" descr="Презентація до Дня пам'яті та примирення і 76-ї річниці перемоги над  нацизмом у Другій світовій війні">
            <a:extLst>
              <a:ext uri="{FF2B5EF4-FFF2-40B4-BE49-F238E27FC236}">
                <a16:creationId xmlns:a16="http://schemas.microsoft.com/office/drawing/2014/main" id="{4B1A6F81-1E24-4B14-9112-B7944112E5E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2023" r="65866"/>
          <a:stretch/>
        </p:blipFill>
        <p:spPr bwMode="auto">
          <a:xfrm>
            <a:off x="0" y="-1"/>
            <a:ext cx="4899660" cy="1114425"/>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Презентація до Дня пам'яті та примирення і 76-ї річниці перемоги над  нацизмом у Другій світовій війні">
            <a:extLst>
              <a:ext uri="{FF2B5EF4-FFF2-40B4-BE49-F238E27FC236}">
                <a16:creationId xmlns:a16="http://schemas.microsoft.com/office/drawing/2014/main" id="{3000504B-F7E7-487E-85C7-AA11E5393E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02109" y="0"/>
            <a:ext cx="7001692" cy="1114425"/>
          </a:xfrm>
          <a:prstGeom prst="rect">
            <a:avLst/>
          </a:prstGeom>
          <a:noFill/>
          <a:extLst>
            <a:ext uri="{909E8E84-426E-40DD-AFC4-6F175D3DCCD1}">
              <a14:hiddenFill xmlns:a14="http://schemas.microsoft.com/office/drawing/2010/main">
                <a:solidFill>
                  <a:srgbClr val="FFFFFF"/>
                </a:solidFill>
              </a14:hiddenFill>
            </a:ext>
          </a:extLst>
        </p:spPr>
      </p:pic>
      <p:pic>
        <p:nvPicPr>
          <p:cNvPr id="6" name="Рисунок 5">
            <a:extLst>
              <a:ext uri="{FF2B5EF4-FFF2-40B4-BE49-F238E27FC236}">
                <a16:creationId xmlns:a16="http://schemas.microsoft.com/office/drawing/2014/main" id="{E75D450B-447C-4F01-A4D4-99BFDC8F0417}"/>
              </a:ext>
            </a:extLst>
          </p:cNvPr>
          <p:cNvPicPr>
            <a:picLocks noChangeAspect="1"/>
          </p:cNvPicPr>
          <p:nvPr/>
        </p:nvPicPr>
        <p:blipFill rotWithShape="1">
          <a:blip r:embed="rId5">
            <a:extLst>
              <a:ext uri="{28A0092B-C50C-407E-A947-70E740481C1C}">
                <a14:useLocalDpi xmlns:a14="http://schemas.microsoft.com/office/drawing/2010/main" val="0"/>
              </a:ext>
            </a:extLst>
          </a:blip>
          <a:srcRect t="12935" b="35907"/>
          <a:stretch/>
        </p:blipFill>
        <p:spPr>
          <a:xfrm>
            <a:off x="5089343" y="1320611"/>
            <a:ext cx="6915423" cy="5537389"/>
          </a:xfrm>
          <a:prstGeom prst="rect">
            <a:avLst/>
          </a:prstGeom>
        </p:spPr>
      </p:pic>
    </p:spTree>
    <p:extLst>
      <p:ext uri="{BB962C8B-B14F-4D97-AF65-F5344CB8AC3E}">
        <p14:creationId xmlns:p14="http://schemas.microsoft.com/office/powerpoint/2010/main" val="2903643368"/>
      </p:ext>
    </p:extLst>
  </p:cSld>
  <p:clrMapOvr>
    <a:masterClrMapping/>
  </p:clrMapOvr>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306</TotalTime>
  <Words>879</Words>
  <Application>Microsoft Office PowerPoint</Application>
  <PresentationFormat>Широкоэкранный</PresentationFormat>
  <Paragraphs>41</Paragraphs>
  <Slides>14</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14</vt:i4>
      </vt:variant>
    </vt:vector>
  </HeadingPairs>
  <TitlesOfParts>
    <vt:vector size="20" baseType="lpstr">
      <vt:lpstr>Arial</vt:lpstr>
      <vt:lpstr>Calibri</vt:lpstr>
      <vt:lpstr>Calibri Light</vt:lpstr>
      <vt:lpstr>PT Sans</vt:lpstr>
      <vt:lpstr>Times New Roman</vt:lpstr>
      <vt:lpstr>Тема Office</vt:lpstr>
      <vt:lpstr>ЄДИНИЙ УРОК У 8-А КЛАСУ, ДО ДНЯ ПАМ'ЯТІ ТА ПЕРЕМОГИ НАД НАЦИЗМОМ У ДРУГІЙ СВІТОВІЙ ВІЙНІ 1939-1945 РОКІВ «ПАМ’ЯТАЄМО МИНУЛЕ ЗАРАДИ МАЙБУТНЬОГО»  08.05. 2026р.</vt:lpstr>
      <vt:lpstr>Презентация PowerPoint</vt:lpstr>
      <vt:lpstr>Друга світова війна і Україна </vt:lpstr>
      <vt:lpstr>9 травня – День Європи</vt:lpstr>
      <vt:lpstr>Коли нацизм капітулював</vt:lpstr>
      <vt:lpstr>За деякими підрахунками, український народ дав Червоній Армії понад 6 млн. бійців, кожний другий з них загинув. А кожний другий з тих, хто залишився живим, став інвалідом. Проте, не все так просто із підрахунками.</vt:lpstr>
      <vt:lpstr>Серпень 1941 року: вторгнення німецько-фашистських військ в радянську Україну.</vt:lpstr>
      <vt:lpstr>Німецький солдат охороняє полонених радянських солдатів після битви під Уманню. Україна, серпень–вересень 1941 року.</vt:lpstr>
      <vt:lpstr>Презентация PowerPoint</vt:lpstr>
      <vt:lpstr>Презентация PowerPoint</vt:lpstr>
      <vt:lpstr>Презентация PowerPoint</vt:lpstr>
      <vt:lpstr>Презентация PowerPoint</vt:lpstr>
      <vt:lpstr>Презентация PowerPoint</vt:lpstr>
      <vt:lpstr>Підготувала класний керівник 8-А класу 2026р. АЛЛА БЄЛОВА</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ЄДИНИЙ УРОК У 10-Б КЛАСІ, ДО ДНЯ ПАМ'ЯТІ ТА ПЕРЕМОГИ НАД НАЦИЗМОМ У ДРУГІЙ СВІТОВІЙ ВІЙНІ 1939-1945 РОКІВ «ПАМ’ЯТАЄМО МИНУЛЕ ЗАРАДИ МАЙБУТНЬОГО»  08.05. 2024р.</dc:title>
  <dc:creator>Administrator</dc:creator>
  <cp:lastModifiedBy>Вікторія</cp:lastModifiedBy>
  <cp:revision>6</cp:revision>
  <dcterms:created xsi:type="dcterms:W3CDTF">2024-05-09T09:48:35Z</dcterms:created>
  <dcterms:modified xsi:type="dcterms:W3CDTF">2026-08-05T11:34:46Z</dcterms:modified>
</cp:coreProperties>
</file>