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8" r:id="rId8"/>
    <p:sldId id="269" r:id="rId9"/>
    <p:sldId id="271" r:id="rId10"/>
    <p:sldId id="293" r:id="rId1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D10234-8E05-415E-8ADF-61A84E116F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76DC047-06B1-4FF3-AA2F-3912359214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6C8BA6-5EBE-4389-A30D-CB98C989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BA4C-2444-4D1C-BDDE-3F26308A6913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DFB1F91-D5CA-4BE1-AFD6-ECF8D2FCA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B6CB68B-7FA2-4F41-AB2A-157808FEF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9A11-D242-4125-A9A0-94879278AE5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0837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86FA8-770C-422B-9DB3-1479895EB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59A4004-FE9A-4C83-9541-9664E33F59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B7FB422-96A9-49B9-89BA-2417E1B66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BA4C-2444-4D1C-BDDE-3F26308A6913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484278-298F-4198-95CE-0E70C88E9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BF7BF31-7CF3-4C73-906F-B2A7517F3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9A11-D242-4125-A9A0-94879278AE5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1833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7C786D1-C618-465F-9385-6A267FE5EB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0B7E423-F166-43D2-AF11-E59DD7B25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20B4B80-5DA3-441E-957C-A0B5313C5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BA4C-2444-4D1C-BDDE-3F26308A6913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4C7C9E0-E4FA-4FD8-97DA-1803A81DC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C19A76-136C-4BDE-98C5-7926DB54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9A11-D242-4125-A9A0-94879278AE5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3556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500B71-ACFB-4597-8CBF-D331E8CBD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90FB22D-2F45-496D-AA0C-3445FDD63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1355E52-6D04-4892-BD66-B757F500B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BA4C-2444-4D1C-BDDE-3F26308A6913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BB18D8E-25C3-4E34-A79E-B175E0AEB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8057D16-ADF8-4C47-B20E-4F107908F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9A11-D242-4125-A9A0-94879278AE5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9014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4EE8F4-FCC5-4EB6-AC44-0E0428C7C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DC53A63-F3F3-4501-B3CF-22EE21854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FDF9083-87CE-4EBA-A260-D1092A6C0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BA4C-2444-4D1C-BDDE-3F26308A6913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8AD346-887D-445D-9CDB-31E0434E7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3C86FC6-836B-43D3-ADD2-A1953C050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9A11-D242-4125-A9A0-94879278AE5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0046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48696-3CD5-4FA7-A2E4-FDC38624B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DB54D75-8DBB-4BD0-AAB5-95865CE12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B5D4356-CAEF-4EF8-AC18-7CF064E482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231EEF3-7A31-4DF6-B843-B3EEC1671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BA4C-2444-4D1C-BDDE-3F26308A6913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4D446D0-5F71-46C7-9F19-F009BDA75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BBA787E-B3E2-47A6-8378-3AC2018BE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9A11-D242-4125-A9A0-94879278AE5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6846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311471-2AA4-49A0-A98D-8FC6C2843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D4E049D-F359-4248-8F60-862FC2F25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A061C1A-9CAC-45B9-9C01-42C1AD824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1049803-511D-4E36-99D8-38F21B4121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AB9F772-400E-428E-BA9F-158568EA5D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A5610447-AB81-4EA7-A451-C94DD499E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BA4C-2444-4D1C-BDDE-3F26308A6913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A030AB3-07A2-424F-8085-D0A93AD6C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D6E7443-B80C-427A-9D10-931E6B5C5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9A11-D242-4125-A9A0-94879278AE5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5353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3DD059-844B-49F7-8C05-29FEE95EF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F933CBA-B8E2-4607-B3F3-34BC10934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BA4C-2444-4D1C-BDDE-3F26308A6913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C4E7A25-1A74-413D-BE10-EB35A913D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6C529A8-99AB-4803-A7E3-7D75E21FC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9A11-D242-4125-A9A0-94879278AE5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8165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8F36370A-3F72-44BD-8199-E8B09086B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BA4C-2444-4D1C-BDDE-3F26308A6913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047BCFC-B322-47C9-9309-632BB532A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782D24F-B842-45C5-B312-85FA42568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9A11-D242-4125-A9A0-94879278AE5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7550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432123-3222-4650-B82A-4BE1A2883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407DC85-C119-41EC-AE1C-821965988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A9AD90B-2A21-4374-80F1-243656E47B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BBF36D5-C68D-489E-9CF3-E13FD7BC0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BA4C-2444-4D1C-BDDE-3F26308A6913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B2AC728-8E19-4645-A2AE-4459DD01E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AB660A7-5A4A-41A4-8EB6-4DEF69DC5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9A11-D242-4125-A9A0-94879278AE5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6888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FE7397-D439-4046-94B5-10DD80CC7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D151019-9C1E-49F0-8522-877807522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1DB2B0A-9DE8-4EB7-99A5-0957AFFA80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47A4C3A-9B57-4B04-91A6-8B9989C4B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BA4C-2444-4D1C-BDDE-3F26308A6913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D1AA950-F048-4ED6-82A1-22E583840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5747B56-9553-4307-A27D-ADDE4CC18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9A11-D242-4125-A9A0-94879278AE5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52553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A06F6B3-200F-442A-919F-8744C0CD4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02930ED-112E-4589-A810-143DD234D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E808FA4-48B4-4514-926A-CA94EC16A6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7BA4C-2444-4D1C-BDDE-3F26308A6913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67D3FE8-5663-4DD3-B6D4-0BEE64D07B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615F6EA-8DED-429A-B8AF-F6DB38FB3D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59A11-D242-4125-A9A0-94879278AE5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2346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6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3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3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95396" y="0"/>
            <a:ext cx="2996604" cy="1685590"/>
          </a:xfrm>
          <a:custGeom>
            <a:avLst/>
            <a:gdLst/>
            <a:ahLst/>
            <a:cxnLst/>
            <a:rect l="l" t="t" r="r" b="b"/>
            <a:pathLst>
              <a:path w="4494906" h="2528385">
                <a:moveTo>
                  <a:pt x="0" y="0"/>
                </a:moveTo>
                <a:lnTo>
                  <a:pt x="4494906" y="0"/>
                </a:lnTo>
                <a:lnTo>
                  <a:pt x="4494906" y="2528385"/>
                </a:lnTo>
                <a:lnTo>
                  <a:pt x="0" y="25283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5169704" y="0"/>
            <a:ext cx="3064671" cy="1723878"/>
          </a:xfrm>
          <a:custGeom>
            <a:avLst/>
            <a:gdLst/>
            <a:ahLst/>
            <a:cxnLst/>
            <a:rect l="l" t="t" r="r" b="b"/>
            <a:pathLst>
              <a:path w="4597007" h="2585817">
                <a:moveTo>
                  <a:pt x="4597007" y="0"/>
                </a:moveTo>
                <a:lnTo>
                  <a:pt x="0" y="0"/>
                </a:lnTo>
                <a:lnTo>
                  <a:pt x="0" y="2585817"/>
                </a:lnTo>
                <a:lnTo>
                  <a:pt x="4597007" y="2585817"/>
                </a:lnTo>
                <a:lnTo>
                  <a:pt x="459700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" y="0"/>
            <a:ext cx="3732183" cy="2099353"/>
          </a:xfrm>
          <a:custGeom>
            <a:avLst/>
            <a:gdLst/>
            <a:ahLst/>
            <a:cxnLst/>
            <a:rect l="l" t="t" r="r" b="b"/>
            <a:pathLst>
              <a:path w="5598275" h="3149030">
                <a:moveTo>
                  <a:pt x="0" y="0"/>
                </a:moveTo>
                <a:lnTo>
                  <a:pt x="5598275" y="0"/>
                </a:lnTo>
                <a:lnTo>
                  <a:pt x="5598275" y="3149030"/>
                </a:lnTo>
                <a:lnTo>
                  <a:pt x="0" y="31490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84773" y="4382396"/>
            <a:ext cx="4410876" cy="2475604"/>
          </a:xfrm>
          <a:custGeom>
            <a:avLst/>
            <a:gdLst/>
            <a:ahLst/>
            <a:cxnLst/>
            <a:rect l="l" t="t" r="r" b="b"/>
            <a:pathLst>
              <a:path w="6616314" h="3713406">
                <a:moveTo>
                  <a:pt x="0" y="0"/>
                </a:moveTo>
                <a:lnTo>
                  <a:pt x="6616313" y="0"/>
                </a:lnTo>
                <a:lnTo>
                  <a:pt x="6616313" y="3713406"/>
                </a:lnTo>
                <a:lnTo>
                  <a:pt x="0" y="37134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12788" y="4382396"/>
            <a:ext cx="4410876" cy="2475604"/>
          </a:xfrm>
          <a:custGeom>
            <a:avLst/>
            <a:gdLst/>
            <a:ahLst/>
            <a:cxnLst/>
            <a:rect l="l" t="t" r="r" b="b"/>
            <a:pathLst>
              <a:path w="6616314" h="3713406">
                <a:moveTo>
                  <a:pt x="0" y="0"/>
                </a:moveTo>
                <a:lnTo>
                  <a:pt x="6616314" y="0"/>
                </a:lnTo>
                <a:lnTo>
                  <a:pt x="6616314" y="3713406"/>
                </a:lnTo>
                <a:lnTo>
                  <a:pt x="0" y="37134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3899518" y="424552"/>
            <a:ext cx="3576897" cy="2012004"/>
          </a:xfrm>
          <a:custGeom>
            <a:avLst/>
            <a:gdLst/>
            <a:ahLst/>
            <a:cxnLst/>
            <a:rect l="l" t="t" r="r" b="b"/>
            <a:pathLst>
              <a:path w="5365345" h="3018006">
                <a:moveTo>
                  <a:pt x="5365345" y="0"/>
                </a:moveTo>
                <a:lnTo>
                  <a:pt x="0" y="0"/>
                </a:lnTo>
                <a:lnTo>
                  <a:pt x="0" y="3018006"/>
                </a:lnTo>
                <a:lnTo>
                  <a:pt x="5365345" y="3018006"/>
                </a:lnTo>
                <a:lnTo>
                  <a:pt x="536534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" y="0"/>
            <a:ext cx="3732183" cy="2099353"/>
          </a:xfrm>
          <a:custGeom>
            <a:avLst/>
            <a:gdLst/>
            <a:ahLst/>
            <a:cxnLst/>
            <a:rect l="l" t="t" r="r" b="b"/>
            <a:pathLst>
              <a:path w="5598275" h="3149030">
                <a:moveTo>
                  <a:pt x="0" y="0"/>
                </a:moveTo>
                <a:lnTo>
                  <a:pt x="5598275" y="0"/>
                </a:lnTo>
                <a:lnTo>
                  <a:pt x="5598275" y="3149030"/>
                </a:lnTo>
                <a:lnTo>
                  <a:pt x="0" y="31490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82820">
            <a:off x="-299172" y="-440864"/>
            <a:ext cx="8397379" cy="7494661"/>
          </a:xfrm>
          <a:custGeom>
            <a:avLst/>
            <a:gdLst/>
            <a:ahLst/>
            <a:cxnLst/>
            <a:rect l="l" t="t" r="r" b="b"/>
            <a:pathLst>
              <a:path w="12596068" h="11241991">
                <a:moveTo>
                  <a:pt x="0" y="0"/>
                </a:moveTo>
                <a:lnTo>
                  <a:pt x="12596068" y="0"/>
                </a:lnTo>
                <a:lnTo>
                  <a:pt x="12596068" y="11241991"/>
                </a:lnTo>
                <a:lnTo>
                  <a:pt x="0" y="112419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005708" y="552509"/>
            <a:ext cx="6305491" cy="6305491"/>
          </a:xfrm>
          <a:custGeom>
            <a:avLst/>
            <a:gdLst/>
            <a:ahLst/>
            <a:cxnLst/>
            <a:rect l="l" t="t" r="r" b="b"/>
            <a:pathLst>
              <a:path w="9458237" h="9458237">
                <a:moveTo>
                  <a:pt x="0" y="0"/>
                </a:moveTo>
                <a:lnTo>
                  <a:pt x="9458237" y="0"/>
                </a:lnTo>
                <a:lnTo>
                  <a:pt x="9458237" y="9458237"/>
                </a:lnTo>
                <a:lnTo>
                  <a:pt x="0" y="94582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 descr="Generated text image"/>
          <p:cNvSpPr/>
          <p:nvPr/>
        </p:nvSpPr>
        <p:spPr>
          <a:xfrm>
            <a:off x="8023664" y="0"/>
            <a:ext cx="2912574" cy="1243571"/>
          </a:xfrm>
          <a:custGeom>
            <a:avLst/>
            <a:gdLst/>
            <a:ahLst/>
            <a:cxnLst/>
            <a:rect l="l" t="t" r="r" b="b"/>
            <a:pathLst>
              <a:path w="4368861" h="1865356">
                <a:moveTo>
                  <a:pt x="0" y="0"/>
                </a:moveTo>
                <a:lnTo>
                  <a:pt x="4368860" y="0"/>
                </a:lnTo>
                <a:lnTo>
                  <a:pt x="4368860" y="1865356"/>
                </a:lnTo>
                <a:lnTo>
                  <a:pt x="0" y="18653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 descr="Generated text image"/>
          <p:cNvSpPr/>
          <p:nvPr/>
        </p:nvSpPr>
        <p:spPr>
          <a:xfrm>
            <a:off x="7176393" y="1243571"/>
            <a:ext cx="4824055" cy="1320096"/>
          </a:xfrm>
          <a:custGeom>
            <a:avLst/>
            <a:gdLst/>
            <a:ahLst/>
            <a:cxnLst/>
            <a:rect l="l" t="t" r="r" b="b"/>
            <a:pathLst>
              <a:path w="7236083" h="1980144">
                <a:moveTo>
                  <a:pt x="0" y="0"/>
                </a:moveTo>
                <a:lnTo>
                  <a:pt x="7236083" y="0"/>
                </a:lnTo>
                <a:lnTo>
                  <a:pt x="7236083" y="1980145"/>
                </a:lnTo>
                <a:lnTo>
                  <a:pt x="0" y="19801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 descr="Generated text image"/>
          <p:cNvSpPr/>
          <p:nvPr/>
        </p:nvSpPr>
        <p:spPr>
          <a:xfrm>
            <a:off x="8603931" y="2563667"/>
            <a:ext cx="1558156" cy="1213284"/>
          </a:xfrm>
          <a:custGeom>
            <a:avLst/>
            <a:gdLst/>
            <a:ahLst/>
            <a:cxnLst/>
            <a:rect l="l" t="t" r="r" b="b"/>
            <a:pathLst>
              <a:path w="2337234" h="1819926">
                <a:moveTo>
                  <a:pt x="0" y="0"/>
                </a:moveTo>
                <a:lnTo>
                  <a:pt x="2337234" y="0"/>
                </a:lnTo>
                <a:lnTo>
                  <a:pt x="2337234" y="1819926"/>
                </a:lnTo>
                <a:lnTo>
                  <a:pt x="0" y="18199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 descr="Generated text image"/>
          <p:cNvSpPr/>
          <p:nvPr/>
        </p:nvSpPr>
        <p:spPr>
          <a:xfrm>
            <a:off x="7176392" y="3705255"/>
            <a:ext cx="5015608" cy="1321185"/>
          </a:xfrm>
          <a:custGeom>
            <a:avLst/>
            <a:gdLst/>
            <a:ahLst/>
            <a:cxnLst/>
            <a:rect l="l" t="t" r="r" b="b"/>
            <a:pathLst>
              <a:path w="7523412" h="1981777">
                <a:moveTo>
                  <a:pt x="0" y="0"/>
                </a:moveTo>
                <a:lnTo>
                  <a:pt x="7523412" y="0"/>
                </a:lnTo>
                <a:lnTo>
                  <a:pt x="7523412" y="1981776"/>
                </a:lnTo>
                <a:lnTo>
                  <a:pt x="0" y="19817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8357848" y="4382396"/>
            <a:ext cx="4410876" cy="2475604"/>
          </a:xfrm>
          <a:custGeom>
            <a:avLst/>
            <a:gdLst/>
            <a:ahLst/>
            <a:cxnLst/>
            <a:rect l="l" t="t" r="r" b="b"/>
            <a:pathLst>
              <a:path w="6616314" h="3713406">
                <a:moveTo>
                  <a:pt x="6616314" y="0"/>
                </a:moveTo>
                <a:lnTo>
                  <a:pt x="0" y="0"/>
                </a:lnTo>
                <a:lnTo>
                  <a:pt x="0" y="3713406"/>
                </a:lnTo>
                <a:lnTo>
                  <a:pt x="6616314" y="3713406"/>
                </a:lnTo>
                <a:lnTo>
                  <a:pt x="661631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6282822" y="4365847"/>
            <a:ext cx="4410876" cy="2475604"/>
          </a:xfrm>
          <a:custGeom>
            <a:avLst/>
            <a:gdLst/>
            <a:ahLst/>
            <a:cxnLst/>
            <a:rect l="l" t="t" r="r" b="b"/>
            <a:pathLst>
              <a:path w="6616314" h="3713406">
                <a:moveTo>
                  <a:pt x="6616314" y="0"/>
                </a:moveTo>
                <a:lnTo>
                  <a:pt x="0" y="0"/>
                </a:lnTo>
                <a:lnTo>
                  <a:pt x="0" y="3713406"/>
                </a:lnTo>
                <a:lnTo>
                  <a:pt x="6616314" y="3713406"/>
                </a:lnTo>
                <a:lnTo>
                  <a:pt x="661631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663056" y="928841"/>
            <a:ext cx="5273453" cy="5929159"/>
          </a:xfrm>
          <a:custGeom>
            <a:avLst/>
            <a:gdLst/>
            <a:ahLst/>
            <a:cxnLst/>
            <a:rect l="l" t="t" r="r" b="b"/>
            <a:pathLst>
              <a:path w="7910179" h="8893739">
                <a:moveTo>
                  <a:pt x="0" y="0"/>
                </a:moveTo>
                <a:lnTo>
                  <a:pt x="7910179" y="0"/>
                </a:lnTo>
                <a:lnTo>
                  <a:pt x="7910179" y="8893739"/>
                </a:lnTo>
                <a:lnTo>
                  <a:pt x="0" y="88937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12434"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109FA6-5E7C-4A07-9B93-EA0D3A1E2A1A}"/>
              </a:ext>
            </a:extLst>
          </p:cNvPr>
          <p:cNvSpPr txBox="1"/>
          <p:nvPr/>
        </p:nvSpPr>
        <p:spPr>
          <a:xfrm>
            <a:off x="8961363" y="5557064"/>
            <a:ext cx="3203846" cy="129266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uk-UA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Підготувала:</a:t>
            </a:r>
          </a:p>
          <a:p>
            <a:r>
              <a:rPr lang="uk-UA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7 – А класу</a:t>
            </a:r>
          </a:p>
          <a:p>
            <a:r>
              <a:rPr lang="uk-UA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Різченко Я.В.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3333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5169704" y="0"/>
            <a:ext cx="3064671" cy="1723878"/>
          </a:xfrm>
          <a:custGeom>
            <a:avLst/>
            <a:gdLst/>
            <a:ahLst/>
            <a:cxnLst/>
            <a:rect l="l" t="t" r="r" b="b"/>
            <a:pathLst>
              <a:path w="4597007" h="2585817">
                <a:moveTo>
                  <a:pt x="4597007" y="0"/>
                </a:moveTo>
                <a:lnTo>
                  <a:pt x="0" y="0"/>
                </a:lnTo>
                <a:lnTo>
                  <a:pt x="0" y="2585817"/>
                </a:lnTo>
                <a:lnTo>
                  <a:pt x="4597007" y="2585817"/>
                </a:lnTo>
                <a:lnTo>
                  <a:pt x="459700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" y="0"/>
            <a:ext cx="3732183" cy="2099353"/>
          </a:xfrm>
          <a:custGeom>
            <a:avLst/>
            <a:gdLst/>
            <a:ahLst/>
            <a:cxnLst/>
            <a:rect l="l" t="t" r="r" b="b"/>
            <a:pathLst>
              <a:path w="5598275" h="3149030">
                <a:moveTo>
                  <a:pt x="0" y="0"/>
                </a:moveTo>
                <a:lnTo>
                  <a:pt x="5598275" y="0"/>
                </a:lnTo>
                <a:lnTo>
                  <a:pt x="5598275" y="3149030"/>
                </a:lnTo>
                <a:lnTo>
                  <a:pt x="0" y="31490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84772" y="4382396"/>
            <a:ext cx="4440698" cy="2475604"/>
          </a:xfrm>
          <a:custGeom>
            <a:avLst/>
            <a:gdLst/>
            <a:ahLst/>
            <a:cxnLst/>
            <a:rect l="l" t="t" r="r" b="b"/>
            <a:pathLst>
              <a:path w="6661047" h="3713406">
                <a:moveTo>
                  <a:pt x="0" y="0"/>
                </a:moveTo>
                <a:lnTo>
                  <a:pt x="6661047" y="0"/>
                </a:lnTo>
                <a:lnTo>
                  <a:pt x="6661047" y="3713406"/>
                </a:lnTo>
                <a:lnTo>
                  <a:pt x="0" y="37134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38" b="-33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608199" y="4382396"/>
            <a:ext cx="4415464" cy="2475604"/>
          </a:xfrm>
          <a:custGeom>
            <a:avLst/>
            <a:gdLst/>
            <a:ahLst/>
            <a:cxnLst/>
            <a:rect l="l" t="t" r="r" b="b"/>
            <a:pathLst>
              <a:path w="6623196" h="3713406">
                <a:moveTo>
                  <a:pt x="0" y="0"/>
                </a:moveTo>
                <a:lnTo>
                  <a:pt x="6623197" y="0"/>
                </a:lnTo>
                <a:lnTo>
                  <a:pt x="6623197" y="3713406"/>
                </a:lnTo>
                <a:lnTo>
                  <a:pt x="0" y="37134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2" b="-52"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8023664" y="4498442"/>
            <a:ext cx="4168336" cy="2339479"/>
          </a:xfrm>
          <a:custGeom>
            <a:avLst/>
            <a:gdLst/>
            <a:ahLst/>
            <a:cxnLst/>
            <a:rect l="l" t="t" r="r" b="b"/>
            <a:pathLst>
              <a:path w="6252504" h="3509218">
                <a:moveTo>
                  <a:pt x="6252504" y="0"/>
                </a:moveTo>
                <a:lnTo>
                  <a:pt x="0" y="0"/>
                </a:lnTo>
                <a:lnTo>
                  <a:pt x="0" y="3509218"/>
                </a:lnTo>
                <a:lnTo>
                  <a:pt x="6252504" y="3509218"/>
                </a:lnTo>
                <a:lnTo>
                  <a:pt x="625250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68903" y="-132269"/>
            <a:ext cx="3154837" cy="1774596"/>
          </a:xfrm>
          <a:custGeom>
            <a:avLst/>
            <a:gdLst/>
            <a:ahLst/>
            <a:cxnLst/>
            <a:rect l="l" t="t" r="r" b="b"/>
            <a:pathLst>
              <a:path w="4732255" h="2661894">
                <a:moveTo>
                  <a:pt x="0" y="0"/>
                </a:moveTo>
                <a:lnTo>
                  <a:pt x="4732255" y="0"/>
                </a:lnTo>
                <a:lnTo>
                  <a:pt x="4732255" y="2661894"/>
                </a:lnTo>
                <a:lnTo>
                  <a:pt x="0" y="26618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603747" y="-1045338"/>
            <a:ext cx="5776415" cy="7153455"/>
          </a:xfrm>
          <a:custGeom>
            <a:avLst/>
            <a:gdLst/>
            <a:ahLst/>
            <a:cxnLst/>
            <a:rect l="l" t="t" r="r" b="b"/>
            <a:pathLst>
              <a:path w="8664622" h="10730182">
                <a:moveTo>
                  <a:pt x="0" y="0"/>
                </a:moveTo>
                <a:lnTo>
                  <a:pt x="8664622" y="0"/>
                </a:lnTo>
                <a:lnTo>
                  <a:pt x="8664622" y="10730183"/>
                </a:lnTo>
                <a:lnTo>
                  <a:pt x="0" y="107301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0" y="259440"/>
            <a:ext cx="6485287" cy="50453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8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Кожен</a:t>
            </a:r>
            <a:r>
              <a:rPr lang="en-US" sz="3200" dirty="0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із</a:t>
            </a:r>
            <a:r>
              <a:rPr lang="en-US" sz="3200" dirty="0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нас</a:t>
            </a:r>
            <a:r>
              <a:rPr lang="en-US" sz="3200" dirty="0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може</a:t>
            </a:r>
            <a:r>
              <a:rPr lang="en-US" sz="3200" dirty="0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бути</a:t>
            </a:r>
            <a:r>
              <a:rPr lang="en-US" sz="3200" dirty="0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маленьким</a:t>
            </a:r>
            <a:r>
              <a:rPr lang="en-US" sz="3200" dirty="0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героєм</a:t>
            </a:r>
            <a:r>
              <a:rPr lang="en-US" sz="3200" dirty="0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— </a:t>
            </a:r>
            <a:r>
              <a:rPr lang="en-US" sz="3200" dirty="0" err="1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не</a:t>
            </a:r>
            <a:r>
              <a:rPr lang="en-US" sz="3200" dirty="0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тому</a:t>
            </a:r>
            <a:r>
              <a:rPr lang="en-US" sz="3200" dirty="0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</a:p>
          <a:p>
            <a:pPr algn="ctr">
              <a:lnSpc>
                <a:spcPts val="438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що</a:t>
            </a:r>
            <a:r>
              <a:rPr lang="en-US" sz="3200" dirty="0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має</a:t>
            </a:r>
            <a:r>
              <a:rPr lang="en-US" sz="3200" dirty="0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меч</a:t>
            </a:r>
            <a:r>
              <a:rPr lang="en-US" sz="3200" dirty="0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чи</a:t>
            </a:r>
            <a:r>
              <a:rPr lang="en-US" sz="3200" dirty="0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щит</a:t>
            </a:r>
            <a:r>
              <a:rPr lang="en-US" sz="3200" dirty="0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а </a:t>
            </a:r>
            <a:r>
              <a:rPr lang="en-US" sz="3200" dirty="0" err="1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тому</a:t>
            </a:r>
            <a:r>
              <a:rPr lang="en-US" sz="3200" dirty="0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</a:p>
          <a:p>
            <a:pPr algn="ctr">
              <a:lnSpc>
                <a:spcPts val="438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що</a:t>
            </a:r>
            <a:r>
              <a:rPr lang="en-US" sz="3200" dirty="0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має</a:t>
            </a:r>
            <a:r>
              <a:rPr lang="en-US" sz="3200" dirty="0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добре</a:t>
            </a:r>
            <a:r>
              <a:rPr lang="en-US" sz="3200" dirty="0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серце</a:t>
            </a:r>
            <a:r>
              <a:rPr lang="en-US" sz="3200" dirty="0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</a:p>
          <a:p>
            <a:pPr algn="ctr">
              <a:lnSpc>
                <a:spcPts val="4380"/>
              </a:lnSpc>
              <a:spcBef>
                <a:spcPct val="0"/>
              </a:spcBef>
            </a:pPr>
            <a:r>
              <a:rPr lang="en-US" sz="3200" dirty="0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і </a:t>
            </a:r>
            <a:r>
              <a:rPr lang="en-US" sz="3200" dirty="0" err="1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робить</a:t>
            </a:r>
            <a:r>
              <a:rPr lang="en-US" sz="3200" dirty="0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правильні</a:t>
            </a:r>
            <a:r>
              <a:rPr lang="en-US" sz="3200" dirty="0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вчинки</a:t>
            </a:r>
            <a:r>
              <a:rPr lang="en-US" sz="3200" dirty="0">
                <a:solidFill>
                  <a:srgbClr val="1154A2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.</a:t>
            </a:r>
          </a:p>
          <a:p>
            <a:pPr algn="ctr">
              <a:lnSpc>
                <a:spcPts val="4380"/>
              </a:lnSpc>
              <a:spcBef>
                <a:spcPct val="0"/>
              </a:spcBef>
            </a:pPr>
            <a:r>
              <a:rPr lang="en-US" sz="3200" dirty="0">
                <a:solidFill>
                  <a:srgbClr val="F73736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F73736"/>
                </a:solidFill>
                <a:highlight>
                  <a:srgbClr val="FFFF00"/>
                </a:highligh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Пам’ятайте</a:t>
            </a:r>
            <a:r>
              <a:rPr lang="en-US" sz="3200" dirty="0">
                <a:solidFill>
                  <a:srgbClr val="F73736"/>
                </a:solidFill>
                <a:highlight>
                  <a:srgbClr val="FFFF00"/>
                </a:highligh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: </a:t>
            </a:r>
            <a:r>
              <a:rPr lang="en-US" sz="3200" dirty="0" err="1">
                <a:solidFill>
                  <a:srgbClr val="F73736"/>
                </a:solidFill>
                <a:highlight>
                  <a:srgbClr val="FFFF00"/>
                </a:highligh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гідна</a:t>
            </a:r>
            <a:r>
              <a:rPr lang="en-US" sz="3200" dirty="0">
                <a:solidFill>
                  <a:srgbClr val="F73736"/>
                </a:solidFill>
                <a:highlight>
                  <a:srgbClr val="FFFF00"/>
                </a:highligh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F73736"/>
                </a:solidFill>
                <a:highlight>
                  <a:srgbClr val="FFFF00"/>
                </a:highligh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людина</a:t>
            </a:r>
            <a:r>
              <a:rPr lang="en-US" sz="3200" dirty="0">
                <a:solidFill>
                  <a:srgbClr val="F73736"/>
                </a:solidFill>
                <a:highlight>
                  <a:srgbClr val="FFFF00"/>
                </a:highligh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F73736"/>
                </a:solidFill>
                <a:highlight>
                  <a:srgbClr val="FFFF00"/>
                </a:highligh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починається</a:t>
            </a:r>
            <a:r>
              <a:rPr lang="en-US" sz="3200" dirty="0">
                <a:solidFill>
                  <a:srgbClr val="F73736"/>
                </a:solidFill>
                <a:highlight>
                  <a:srgbClr val="FFFF00"/>
                </a:highligh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з </a:t>
            </a:r>
            <a:r>
              <a:rPr lang="en-US" sz="3200" dirty="0" err="1">
                <a:solidFill>
                  <a:srgbClr val="F73736"/>
                </a:solidFill>
                <a:highlight>
                  <a:srgbClr val="FFFF00"/>
                </a:highligh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гідних</a:t>
            </a:r>
            <a:r>
              <a:rPr lang="en-US" sz="3200" dirty="0">
                <a:solidFill>
                  <a:srgbClr val="F73736"/>
                </a:solidFill>
                <a:highlight>
                  <a:srgbClr val="FFFF00"/>
                </a:highligh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F73736"/>
                </a:solidFill>
                <a:highlight>
                  <a:srgbClr val="FFFF00"/>
                </a:highligh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думок</a:t>
            </a:r>
            <a:endParaRPr lang="en-US" sz="3200" dirty="0">
              <a:solidFill>
                <a:srgbClr val="F73736"/>
              </a:solidFill>
              <a:highlight>
                <a:srgbClr val="FFFF00"/>
              </a:highlight>
              <a:latin typeface="Arial Black" panose="020B0A04020102020204" pitchFamily="34" charset="0"/>
              <a:ea typeface="AuraMellow" panose="00000500000000000000" charset="-128"/>
              <a:cs typeface="AuraMellow" panose="00000500000000000000" charset="-128"/>
              <a:sym typeface="AuraMellow" panose="00000500000000000000" charset="-128"/>
            </a:endParaRPr>
          </a:p>
          <a:p>
            <a:pPr algn="ctr">
              <a:lnSpc>
                <a:spcPts val="4380"/>
              </a:lnSpc>
              <a:spcBef>
                <a:spcPct val="0"/>
              </a:spcBef>
            </a:pPr>
            <a:r>
              <a:rPr lang="en-US" sz="3200" dirty="0">
                <a:solidFill>
                  <a:srgbClr val="F73736"/>
                </a:solidFill>
                <a:highlight>
                  <a:srgbClr val="FFFF00"/>
                </a:highligh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і </a:t>
            </a:r>
            <a:r>
              <a:rPr lang="en-US" sz="3200" dirty="0" err="1">
                <a:solidFill>
                  <a:srgbClr val="F73736"/>
                </a:solidFill>
                <a:highlight>
                  <a:srgbClr val="FFFF00"/>
                </a:highligh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добрих</a:t>
            </a:r>
            <a:r>
              <a:rPr lang="en-US" sz="3200" dirty="0">
                <a:solidFill>
                  <a:srgbClr val="F73736"/>
                </a:solidFill>
                <a:highlight>
                  <a:srgbClr val="FFFF00"/>
                </a:highligh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F73736"/>
                </a:solidFill>
                <a:highlight>
                  <a:srgbClr val="FFFF00"/>
                </a:highligh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справ</a:t>
            </a:r>
            <a:r>
              <a:rPr lang="en-US" sz="3200" dirty="0">
                <a:solidFill>
                  <a:srgbClr val="F73736"/>
                </a:solidFill>
                <a:highlight>
                  <a:srgbClr val="FFFF00"/>
                </a:highligh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.</a:t>
            </a:r>
          </a:p>
        </p:txBody>
      </p:sp>
      <p:sp>
        <p:nvSpPr>
          <p:cNvPr id="11" name="Freeform 11"/>
          <p:cNvSpPr/>
          <p:nvPr/>
        </p:nvSpPr>
        <p:spPr>
          <a:xfrm>
            <a:off x="5600327" y="755029"/>
            <a:ext cx="6757744" cy="6102971"/>
          </a:xfrm>
          <a:custGeom>
            <a:avLst/>
            <a:gdLst/>
            <a:ahLst/>
            <a:cxnLst/>
            <a:rect l="l" t="t" r="r" b="b"/>
            <a:pathLst>
              <a:path w="10136616" h="9154457">
                <a:moveTo>
                  <a:pt x="0" y="0"/>
                </a:moveTo>
                <a:lnTo>
                  <a:pt x="10136616" y="0"/>
                </a:lnTo>
                <a:lnTo>
                  <a:pt x="10136616" y="9154457"/>
                </a:lnTo>
                <a:lnTo>
                  <a:pt x="0" y="91544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72" t="-3201" b="-10154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3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95396" y="0"/>
            <a:ext cx="2996604" cy="1685590"/>
          </a:xfrm>
          <a:custGeom>
            <a:avLst/>
            <a:gdLst/>
            <a:ahLst/>
            <a:cxnLst/>
            <a:rect l="l" t="t" r="r" b="b"/>
            <a:pathLst>
              <a:path w="4494906" h="2528385">
                <a:moveTo>
                  <a:pt x="0" y="0"/>
                </a:moveTo>
                <a:lnTo>
                  <a:pt x="4494906" y="0"/>
                </a:lnTo>
                <a:lnTo>
                  <a:pt x="4494906" y="2528385"/>
                </a:lnTo>
                <a:lnTo>
                  <a:pt x="0" y="25283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5169704" y="0"/>
            <a:ext cx="3064671" cy="1723878"/>
          </a:xfrm>
          <a:custGeom>
            <a:avLst/>
            <a:gdLst/>
            <a:ahLst/>
            <a:cxnLst/>
            <a:rect l="l" t="t" r="r" b="b"/>
            <a:pathLst>
              <a:path w="4597007" h="2585817">
                <a:moveTo>
                  <a:pt x="4597007" y="0"/>
                </a:moveTo>
                <a:lnTo>
                  <a:pt x="0" y="0"/>
                </a:lnTo>
                <a:lnTo>
                  <a:pt x="0" y="2585817"/>
                </a:lnTo>
                <a:lnTo>
                  <a:pt x="4597007" y="2585817"/>
                </a:lnTo>
                <a:lnTo>
                  <a:pt x="459700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" y="0"/>
            <a:ext cx="3732183" cy="2099353"/>
          </a:xfrm>
          <a:custGeom>
            <a:avLst/>
            <a:gdLst/>
            <a:ahLst/>
            <a:cxnLst/>
            <a:rect l="l" t="t" r="r" b="b"/>
            <a:pathLst>
              <a:path w="5598275" h="3149030">
                <a:moveTo>
                  <a:pt x="0" y="0"/>
                </a:moveTo>
                <a:lnTo>
                  <a:pt x="5598275" y="0"/>
                </a:lnTo>
                <a:lnTo>
                  <a:pt x="5598275" y="3149030"/>
                </a:lnTo>
                <a:lnTo>
                  <a:pt x="0" y="31490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84773" y="4382396"/>
            <a:ext cx="4410876" cy="2475604"/>
          </a:xfrm>
          <a:custGeom>
            <a:avLst/>
            <a:gdLst/>
            <a:ahLst/>
            <a:cxnLst/>
            <a:rect l="l" t="t" r="r" b="b"/>
            <a:pathLst>
              <a:path w="6616314" h="3713406">
                <a:moveTo>
                  <a:pt x="0" y="0"/>
                </a:moveTo>
                <a:lnTo>
                  <a:pt x="6616313" y="0"/>
                </a:lnTo>
                <a:lnTo>
                  <a:pt x="6616313" y="3713406"/>
                </a:lnTo>
                <a:lnTo>
                  <a:pt x="0" y="37134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12788" y="4382396"/>
            <a:ext cx="4410876" cy="2475604"/>
          </a:xfrm>
          <a:custGeom>
            <a:avLst/>
            <a:gdLst/>
            <a:ahLst/>
            <a:cxnLst/>
            <a:rect l="l" t="t" r="r" b="b"/>
            <a:pathLst>
              <a:path w="6616314" h="3713406">
                <a:moveTo>
                  <a:pt x="0" y="0"/>
                </a:moveTo>
                <a:lnTo>
                  <a:pt x="6616314" y="0"/>
                </a:lnTo>
                <a:lnTo>
                  <a:pt x="6616314" y="3713406"/>
                </a:lnTo>
                <a:lnTo>
                  <a:pt x="0" y="37134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7781124" y="4382396"/>
            <a:ext cx="4410876" cy="2475604"/>
          </a:xfrm>
          <a:custGeom>
            <a:avLst/>
            <a:gdLst/>
            <a:ahLst/>
            <a:cxnLst/>
            <a:rect l="l" t="t" r="r" b="b"/>
            <a:pathLst>
              <a:path w="6616314" h="3713406">
                <a:moveTo>
                  <a:pt x="6616314" y="0"/>
                </a:moveTo>
                <a:lnTo>
                  <a:pt x="0" y="0"/>
                </a:lnTo>
                <a:lnTo>
                  <a:pt x="0" y="3713406"/>
                </a:lnTo>
                <a:lnTo>
                  <a:pt x="6616314" y="3713406"/>
                </a:lnTo>
                <a:lnTo>
                  <a:pt x="661631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6040149" y="-945348"/>
            <a:ext cx="5425783" cy="6719235"/>
          </a:xfrm>
          <a:custGeom>
            <a:avLst/>
            <a:gdLst/>
            <a:ahLst/>
            <a:cxnLst/>
            <a:rect l="l" t="t" r="r" b="b"/>
            <a:pathLst>
              <a:path w="8138674" h="10078853">
                <a:moveTo>
                  <a:pt x="0" y="0"/>
                </a:moveTo>
                <a:lnTo>
                  <a:pt x="8138674" y="0"/>
                </a:lnTo>
                <a:lnTo>
                  <a:pt x="8138674" y="10078853"/>
                </a:lnTo>
                <a:lnTo>
                  <a:pt x="0" y="100788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899828" y="452740"/>
            <a:ext cx="5758897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ts val="4160"/>
              </a:lnSpc>
            </a:pPr>
            <a:r>
              <a:rPr lang="en-US" sz="3924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Кожен</a:t>
            </a:r>
            <a:r>
              <a:rPr lang="en-US" sz="3924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924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із</a:t>
            </a:r>
            <a:r>
              <a:rPr lang="en-US" sz="3924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924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нас</a:t>
            </a:r>
            <a:r>
              <a:rPr lang="en-US" sz="3924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— </a:t>
            </a:r>
            <a:r>
              <a:rPr lang="en-US" sz="3924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частинка</a:t>
            </a:r>
            <a:r>
              <a:rPr lang="en-US" sz="3924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924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великої</a:t>
            </a:r>
            <a:r>
              <a:rPr lang="en-US" sz="3924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924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родини</a:t>
            </a:r>
            <a:r>
              <a:rPr lang="en-US" sz="3924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  <a:r>
              <a:rPr lang="en-US" sz="3924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яка</a:t>
            </a:r>
            <a:r>
              <a:rPr lang="en-US" sz="3924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924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зветься</a:t>
            </a:r>
            <a:r>
              <a:rPr lang="en-US" sz="3924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924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Україна</a:t>
            </a:r>
            <a:r>
              <a:rPr lang="en-US" sz="3924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. </a:t>
            </a:r>
          </a:p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924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Ми</a:t>
            </a:r>
            <a:r>
              <a:rPr lang="en-US" sz="3924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924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живемо</a:t>
            </a:r>
            <a:r>
              <a:rPr lang="en-US" sz="3924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924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під</a:t>
            </a:r>
            <a:r>
              <a:rPr lang="en-US" sz="3924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924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одним</a:t>
            </a:r>
            <a:r>
              <a:rPr lang="en-US" sz="3924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924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синім</a:t>
            </a:r>
            <a:r>
              <a:rPr lang="en-US" sz="3924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924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небом</a:t>
            </a:r>
            <a:r>
              <a:rPr lang="en-US" sz="3924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  <a:r>
              <a:rPr lang="en-US" sz="3924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співаємо</a:t>
            </a:r>
            <a:r>
              <a:rPr lang="en-US" sz="3924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924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однакові</a:t>
            </a:r>
            <a:r>
              <a:rPr lang="en-US" sz="3924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924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пісні</a:t>
            </a:r>
            <a:r>
              <a:rPr lang="en-US" sz="3924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  <a:r>
              <a:rPr lang="en-US" sz="3924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радіємо</a:t>
            </a:r>
            <a:r>
              <a:rPr lang="en-US" sz="3924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924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святам</a:t>
            </a:r>
            <a:r>
              <a:rPr lang="en-US" sz="3924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і </a:t>
            </a:r>
            <a:r>
              <a:rPr lang="en-US" sz="3924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мріємо</a:t>
            </a:r>
            <a:r>
              <a:rPr lang="en-US" sz="3924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  <a:r>
              <a:rPr lang="en-US" sz="3924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щоб</a:t>
            </a:r>
            <a:r>
              <a:rPr lang="en-US" sz="3924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у </a:t>
            </a:r>
            <a:r>
              <a:rPr lang="en-US" sz="3924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нашій</a:t>
            </a:r>
            <a:r>
              <a:rPr lang="en-US" sz="3924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924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країні</a:t>
            </a:r>
            <a:r>
              <a:rPr lang="en-US" sz="3924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924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завжди</a:t>
            </a:r>
            <a:r>
              <a:rPr lang="en-US" sz="3924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924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було</a:t>
            </a:r>
            <a:r>
              <a:rPr lang="en-US" sz="3924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924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світло</a:t>
            </a:r>
            <a:r>
              <a:rPr lang="en-US" sz="3924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  <a:r>
              <a:rPr lang="en-US" sz="3924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радісно</a:t>
            </a:r>
            <a:r>
              <a:rPr lang="en-US" sz="3924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й </a:t>
            </a:r>
            <a:r>
              <a:rPr lang="en-US" sz="3924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мирно</a:t>
            </a:r>
            <a:r>
              <a:rPr lang="en-US" sz="3924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.</a:t>
            </a:r>
          </a:p>
        </p:txBody>
      </p:sp>
      <p:sp>
        <p:nvSpPr>
          <p:cNvPr id="11" name="Freeform 11"/>
          <p:cNvSpPr/>
          <p:nvPr/>
        </p:nvSpPr>
        <p:spPr>
          <a:xfrm>
            <a:off x="-197043" y="357802"/>
            <a:ext cx="5808739" cy="4668774"/>
          </a:xfrm>
          <a:custGeom>
            <a:avLst/>
            <a:gdLst/>
            <a:ahLst/>
            <a:cxnLst/>
            <a:rect l="l" t="t" r="r" b="b"/>
            <a:pathLst>
              <a:path w="8713109" h="7003161">
                <a:moveTo>
                  <a:pt x="0" y="0"/>
                </a:moveTo>
                <a:lnTo>
                  <a:pt x="8713109" y="0"/>
                </a:lnTo>
                <a:lnTo>
                  <a:pt x="8713109" y="7003161"/>
                </a:lnTo>
                <a:lnTo>
                  <a:pt x="0" y="70031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84772" y="-119791"/>
            <a:ext cx="6615991" cy="6977791"/>
          </a:xfrm>
          <a:custGeom>
            <a:avLst/>
            <a:gdLst/>
            <a:ahLst/>
            <a:cxnLst/>
            <a:rect l="l" t="t" r="r" b="b"/>
            <a:pathLst>
              <a:path w="9923987" h="10466687">
                <a:moveTo>
                  <a:pt x="0" y="0"/>
                </a:moveTo>
                <a:lnTo>
                  <a:pt x="9923987" y="0"/>
                </a:lnTo>
                <a:lnTo>
                  <a:pt x="9923987" y="10466687"/>
                </a:lnTo>
                <a:lnTo>
                  <a:pt x="0" y="104666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245" b="-5477"/>
            </a:stretch>
          </a:blipFill>
        </p:spPr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FB038F5F-0174-4C1B-B689-A6BE3C3F34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8" t="3194" r="36676" b="43050"/>
          <a:stretch/>
        </p:blipFill>
        <p:spPr bwMode="auto">
          <a:xfrm>
            <a:off x="-68809" y="3378707"/>
            <a:ext cx="1463366" cy="3479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3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95396" y="0"/>
            <a:ext cx="2996604" cy="1685590"/>
          </a:xfrm>
          <a:custGeom>
            <a:avLst/>
            <a:gdLst/>
            <a:ahLst/>
            <a:cxnLst/>
            <a:rect l="l" t="t" r="r" b="b"/>
            <a:pathLst>
              <a:path w="4494906" h="2528385">
                <a:moveTo>
                  <a:pt x="0" y="0"/>
                </a:moveTo>
                <a:lnTo>
                  <a:pt x="4494906" y="0"/>
                </a:lnTo>
                <a:lnTo>
                  <a:pt x="4494906" y="2528385"/>
                </a:lnTo>
                <a:lnTo>
                  <a:pt x="0" y="25283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5169704" y="0"/>
            <a:ext cx="3064671" cy="1723878"/>
          </a:xfrm>
          <a:custGeom>
            <a:avLst/>
            <a:gdLst/>
            <a:ahLst/>
            <a:cxnLst/>
            <a:rect l="l" t="t" r="r" b="b"/>
            <a:pathLst>
              <a:path w="4597007" h="2585817">
                <a:moveTo>
                  <a:pt x="4597007" y="0"/>
                </a:moveTo>
                <a:lnTo>
                  <a:pt x="0" y="0"/>
                </a:lnTo>
                <a:lnTo>
                  <a:pt x="0" y="2585817"/>
                </a:lnTo>
                <a:lnTo>
                  <a:pt x="4597007" y="2585817"/>
                </a:lnTo>
                <a:lnTo>
                  <a:pt x="459700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" y="0"/>
            <a:ext cx="3732183" cy="2099353"/>
          </a:xfrm>
          <a:custGeom>
            <a:avLst/>
            <a:gdLst/>
            <a:ahLst/>
            <a:cxnLst/>
            <a:rect l="l" t="t" r="r" b="b"/>
            <a:pathLst>
              <a:path w="5598275" h="3149030">
                <a:moveTo>
                  <a:pt x="0" y="0"/>
                </a:moveTo>
                <a:lnTo>
                  <a:pt x="5598275" y="0"/>
                </a:lnTo>
                <a:lnTo>
                  <a:pt x="5598275" y="3149030"/>
                </a:lnTo>
                <a:lnTo>
                  <a:pt x="0" y="31490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84773" y="4382396"/>
            <a:ext cx="4410876" cy="2475604"/>
          </a:xfrm>
          <a:custGeom>
            <a:avLst/>
            <a:gdLst/>
            <a:ahLst/>
            <a:cxnLst/>
            <a:rect l="l" t="t" r="r" b="b"/>
            <a:pathLst>
              <a:path w="6616314" h="3713406">
                <a:moveTo>
                  <a:pt x="0" y="0"/>
                </a:moveTo>
                <a:lnTo>
                  <a:pt x="6616313" y="0"/>
                </a:lnTo>
                <a:lnTo>
                  <a:pt x="6616313" y="3713406"/>
                </a:lnTo>
                <a:lnTo>
                  <a:pt x="0" y="37134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12788" y="4382396"/>
            <a:ext cx="4410876" cy="2475604"/>
          </a:xfrm>
          <a:custGeom>
            <a:avLst/>
            <a:gdLst/>
            <a:ahLst/>
            <a:cxnLst/>
            <a:rect l="l" t="t" r="r" b="b"/>
            <a:pathLst>
              <a:path w="6616314" h="3713406">
                <a:moveTo>
                  <a:pt x="0" y="0"/>
                </a:moveTo>
                <a:lnTo>
                  <a:pt x="6616314" y="0"/>
                </a:lnTo>
                <a:lnTo>
                  <a:pt x="6616314" y="3713406"/>
                </a:lnTo>
                <a:lnTo>
                  <a:pt x="0" y="37134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7781124" y="4382396"/>
            <a:ext cx="4410876" cy="2475604"/>
          </a:xfrm>
          <a:custGeom>
            <a:avLst/>
            <a:gdLst/>
            <a:ahLst/>
            <a:cxnLst/>
            <a:rect l="l" t="t" r="r" b="b"/>
            <a:pathLst>
              <a:path w="6616314" h="3713406">
                <a:moveTo>
                  <a:pt x="6616314" y="0"/>
                </a:moveTo>
                <a:lnTo>
                  <a:pt x="0" y="0"/>
                </a:lnTo>
                <a:lnTo>
                  <a:pt x="0" y="3713406"/>
                </a:lnTo>
                <a:lnTo>
                  <a:pt x="6616314" y="3713406"/>
                </a:lnTo>
                <a:lnTo>
                  <a:pt x="661631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466910" y="4123285"/>
            <a:ext cx="6373774" cy="2645116"/>
          </a:xfrm>
          <a:custGeom>
            <a:avLst/>
            <a:gdLst/>
            <a:ahLst/>
            <a:cxnLst/>
            <a:rect l="l" t="t" r="r" b="b"/>
            <a:pathLst>
              <a:path w="9560661" h="3967674">
                <a:moveTo>
                  <a:pt x="0" y="0"/>
                </a:moveTo>
                <a:lnTo>
                  <a:pt x="9560661" y="0"/>
                </a:lnTo>
                <a:lnTo>
                  <a:pt x="9560661" y="3967674"/>
                </a:lnTo>
                <a:lnTo>
                  <a:pt x="0" y="39676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891167">
            <a:off x="5804867" y="4855608"/>
            <a:ext cx="1576567" cy="1416575"/>
          </a:xfrm>
          <a:custGeom>
            <a:avLst/>
            <a:gdLst/>
            <a:ahLst/>
            <a:cxnLst/>
            <a:rect l="l" t="t" r="r" b="b"/>
            <a:pathLst>
              <a:path w="2364851" h="2124863">
                <a:moveTo>
                  <a:pt x="0" y="0"/>
                </a:moveTo>
                <a:lnTo>
                  <a:pt x="2364851" y="0"/>
                </a:lnTo>
                <a:lnTo>
                  <a:pt x="2364851" y="2124863"/>
                </a:lnTo>
                <a:lnTo>
                  <a:pt x="0" y="21248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3562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850933" y="4999413"/>
            <a:ext cx="1602104" cy="1456171"/>
          </a:xfrm>
          <a:custGeom>
            <a:avLst/>
            <a:gdLst/>
            <a:ahLst/>
            <a:cxnLst/>
            <a:rect l="l" t="t" r="r" b="b"/>
            <a:pathLst>
              <a:path w="2403156" h="2184256">
                <a:moveTo>
                  <a:pt x="0" y="0"/>
                </a:moveTo>
                <a:lnTo>
                  <a:pt x="2403156" y="0"/>
                </a:lnTo>
                <a:lnTo>
                  <a:pt x="2403156" y="2184256"/>
                </a:lnTo>
                <a:lnTo>
                  <a:pt x="0" y="21842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37194"/>
            </a:stretch>
          </a:blipFill>
        </p:spPr>
      </p:sp>
      <p:sp>
        <p:nvSpPr>
          <p:cNvPr id="12" name="Freeform 12"/>
          <p:cNvSpPr/>
          <p:nvPr/>
        </p:nvSpPr>
        <p:spPr>
          <a:xfrm rot="-924223">
            <a:off x="9925681" y="4843453"/>
            <a:ext cx="1573657" cy="1428796"/>
          </a:xfrm>
          <a:custGeom>
            <a:avLst/>
            <a:gdLst/>
            <a:ahLst/>
            <a:cxnLst/>
            <a:rect l="l" t="t" r="r" b="b"/>
            <a:pathLst>
              <a:path w="2360485" h="2143194">
                <a:moveTo>
                  <a:pt x="0" y="0"/>
                </a:moveTo>
                <a:lnTo>
                  <a:pt x="2360485" y="0"/>
                </a:lnTo>
                <a:lnTo>
                  <a:pt x="2360485" y="2143194"/>
                </a:lnTo>
                <a:lnTo>
                  <a:pt x="0" y="21431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9634" r="-51607"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5940905" y="-1008035"/>
            <a:ext cx="5425783" cy="6719235"/>
          </a:xfrm>
          <a:custGeom>
            <a:avLst/>
            <a:gdLst/>
            <a:ahLst/>
            <a:cxnLst/>
            <a:rect l="l" t="t" r="r" b="b"/>
            <a:pathLst>
              <a:path w="8138674" h="10078853">
                <a:moveTo>
                  <a:pt x="0" y="0"/>
                </a:moveTo>
                <a:lnTo>
                  <a:pt x="8138673" y="0"/>
                </a:lnTo>
                <a:lnTo>
                  <a:pt x="8138673" y="10078853"/>
                </a:lnTo>
                <a:lnTo>
                  <a:pt x="0" y="1007885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450578" y="154726"/>
            <a:ext cx="7741422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ts val="4237"/>
              </a:lnSpc>
            </a:pPr>
            <a:r>
              <a:rPr lang="en-US" sz="36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FFFF00"/>
                </a:highligh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Гідність</a:t>
            </a:r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FFFF00"/>
                </a:highligh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  <a:r>
              <a:rPr lang="en-US" sz="36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FFFF00"/>
                </a:highligh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свобода</a:t>
            </a:r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FFFF00"/>
                </a:highligh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  <a:r>
              <a:rPr lang="en-US" sz="36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FFFF00"/>
                </a:highligh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незалежність</a:t>
            </a:r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FFFF00"/>
                </a:highligh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  <a:r>
              <a:rPr lang="en-US" sz="36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FFFF00"/>
                </a:highligh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суверенність</a:t>
            </a:r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FFFF00"/>
                </a:highligh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  <a:r>
              <a:rPr lang="en-US" sz="36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FFFF00"/>
                </a:highligh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демократія</a:t>
            </a:r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FFFF00"/>
                </a:highligh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  <a:r>
              <a:rPr lang="en-US" sz="36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FFFF00"/>
                </a:highligh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патріотизм</a:t>
            </a:r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FFFF00"/>
                </a:highligh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  <a:r>
              <a:rPr lang="en-US" sz="36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FFFF00"/>
                </a:highligh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мужність</a:t>
            </a:r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FFFF00"/>
                </a:highligh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  <a:r>
              <a:rPr lang="en-US" sz="36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FFFF00"/>
                </a:highligh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героїзм</a:t>
            </a:r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FFFF00"/>
                </a:highligh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- </a:t>
            </a:r>
          </a:p>
          <a:p>
            <a:pPr algn="ctr">
              <a:lnSpc>
                <a:spcPts val="4237"/>
              </a:lnSpc>
              <a:spcBef>
                <a:spcPct val="0"/>
              </a:spcBef>
            </a:pPr>
            <a:r>
              <a:rPr lang="en-US" sz="36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усі</a:t>
            </a:r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6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ці</a:t>
            </a:r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6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поняття</a:t>
            </a:r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6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стали</a:t>
            </a:r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6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особливо</a:t>
            </a:r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6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близькі</a:t>
            </a:r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6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кожному</a:t>
            </a:r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6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українцю</a:t>
            </a:r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6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протягом</a:t>
            </a:r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6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тридцятирічної</a:t>
            </a:r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6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історії</a:t>
            </a:r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6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нашої</a:t>
            </a:r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6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держави</a:t>
            </a:r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.</a:t>
            </a:r>
          </a:p>
        </p:txBody>
      </p:sp>
      <p:sp>
        <p:nvSpPr>
          <p:cNvPr id="15" name="Freeform 15"/>
          <p:cNvSpPr/>
          <p:nvPr/>
        </p:nvSpPr>
        <p:spPr>
          <a:xfrm rot="-1642486">
            <a:off x="-987597" y="-1321422"/>
            <a:ext cx="5978889" cy="6612325"/>
          </a:xfrm>
          <a:custGeom>
            <a:avLst/>
            <a:gdLst/>
            <a:ahLst/>
            <a:cxnLst/>
            <a:rect l="l" t="t" r="r" b="b"/>
            <a:pathLst>
              <a:path w="8968334" h="9918488">
                <a:moveTo>
                  <a:pt x="0" y="0"/>
                </a:moveTo>
                <a:lnTo>
                  <a:pt x="8968334" y="0"/>
                </a:lnTo>
                <a:lnTo>
                  <a:pt x="8968334" y="9918487"/>
                </a:lnTo>
                <a:lnTo>
                  <a:pt x="0" y="991848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7061" b="-31778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1334149" y="-248472"/>
            <a:ext cx="7602568" cy="7602568"/>
          </a:xfrm>
          <a:custGeom>
            <a:avLst/>
            <a:gdLst/>
            <a:ahLst/>
            <a:cxnLst/>
            <a:rect l="l" t="t" r="r" b="b"/>
            <a:pathLst>
              <a:path w="11403852" h="11403852">
                <a:moveTo>
                  <a:pt x="0" y="0"/>
                </a:moveTo>
                <a:lnTo>
                  <a:pt x="11403852" y="0"/>
                </a:lnTo>
                <a:lnTo>
                  <a:pt x="11403852" y="11403852"/>
                </a:lnTo>
                <a:lnTo>
                  <a:pt x="0" y="1140385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4E77E90-63CE-4F2E-8F4F-5D34FA5BB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1" t="10296" r="11978" b="14576"/>
          <a:stretch/>
        </p:blipFill>
        <p:spPr bwMode="auto">
          <a:xfrm>
            <a:off x="-1" y="3974841"/>
            <a:ext cx="1399044" cy="2883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3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95396" y="0"/>
            <a:ext cx="2996604" cy="1685590"/>
          </a:xfrm>
          <a:custGeom>
            <a:avLst/>
            <a:gdLst/>
            <a:ahLst/>
            <a:cxnLst/>
            <a:rect l="l" t="t" r="r" b="b"/>
            <a:pathLst>
              <a:path w="4494906" h="2528385">
                <a:moveTo>
                  <a:pt x="0" y="0"/>
                </a:moveTo>
                <a:lnTo>
                  <a:pt x="4494906" y="0"/>
                </a:lnTo>
                <a:lnTo>
                  <a:pt x="4494906" y="2528385"/>
                </a:lnTo>
                <a:lnTo>
                  <a:pt x="0" y="25283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5169704" y="0"/>
            <a:ext cx="3064671" cy="1723878"/>
          </a:xfrm>
          <a:custGeom>
            <a:avLst/>
            <a:gdLst/>
            <a:ahLst/>
            <a:cxnLst/>
            <a:rect l="l" t="t" r="r" b="b"/>
            <a:pathLst>
              <a:path w="4597007" h="2585817">
                <a:moveTo>
                  <a:pt x="4597007" y="0"/>
                </a:moveTo>
                <a:lnTo>
                  <a:pt x="0" y="0"/>
                </a:lnTo>
                <a:lnTo>
                  <a:pt x="0" y="2585817"/>
                </a:lnTo>
                <a:lnTo>
                  <a:pt x="4597007" y="2585817"/>
                </a:lnTo>
                <a:lnTo>
                  <a:pt x="459700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" y="0"/>
            <a:ext cx="3732183" cy="2099353"/>
          </a:xfrm>
          <a:custGeom>
            <a:avLst/>
            <a:gdLst/>
            <a:ahLst/>
            <a:cxnLst/>
            <a:rect l="l" t="t" r="r" b="b"/>
            <a:pathLst>
              <a:path w="5598275" h="3149030">
                <a:moveTo>
                  <a:pt x="0" y="0"/>
                </a:moveTo>
                <a:lnTo>
                  <a:pt x="5598275" y="0"/>
                </a:lnTo>
                <a:lnTo>
                  <a:pt x="5598275" y="3149030"/>
                </a:lnTo>
                <a:lnTo>
                  <a:pt x="0" y="31490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84773" y="4382396"/>
            <a:ext cx="4410876" cy="2475604"/>
          </a:xfrm>
          <a:custGeom>
            <a:avLst/>
            <a:gdLst/>
            <a:ahLst/>
            <a:cxnLst/>
            <a:rect l="l" t="t" r="r" b="b"/>
            <a:pathLst>
              <a:path w="6616314" h="3713406">
                <a:moveTo>
                  <a:pt x="0" y="0"/>
                </a:moveTo>
                <a:lnTo>
                  <a:pt x="6616313" y="0"/>
                </a:lnTo>
                <a:lnTo>
                  <a:pt x="6616313" y="3713406"/>
                </a:lnTo>
                <a:lnTo>
                  <a:pt x="0" y="37134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12788" y="4382396"/>
            <a:ext cx="4410876" cy="2475604"/>
          </a:xfrm>
          <a:custGeom>
            <a:avLst/>
            <a:gdLst/>
            <a:ahLst/>
            <a:cxnLst/>
            <a:rect l="l" t="t" r="r" b="b"/>
            <a:pathLst>
              <a:path w="6616314" h="3713406">
                <a:moveTo>
                  <a:pt x="0" y="0"/>
                </a:moveTo>
                <a:lnTo>
                  <a:pt x="6616314" y="0"/>
                </a:lnTo>
                <a:lnTo>
                  <a:pt x="6616314" y="3713406"/>
                </a:lnTo>
                <a:lnTo>
                  <a:pt x="0" y="37134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7781124" y="4382396"/>
            <a:ext cx="4410876" cy="2475604"/>
          </a:xfrm>
          <a:custGeom>
            <a:avLst/>
            <a:gdLst/>
            <a:ahLst/>
            <a:cxnLst/>
            <a:rect l="l" t="t" r="r" b="b"/>
            <a:pathLst>
              <a:path w="6616314" h="3713406">
                <a:moveTo>
                  <a:pt x="6616314" y="0"/>
                </a:moveTo>
                <a:lnTo>
                  <a:pt x="0" y="0"/>
                </a:lnTo>
                <a:lnTo>
                  <a:pt x="0" y="3713406"/>
                </a:lnTo>
                <a:lnTo>
                  <a:pt x="6616314" y="3713406"/>
                </a:lnTo>
                <a:lnTo>
                  <a:pt x="661631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0"/>
            <a:ext cx="5677165" cy="6858000"/>
          </a:xfrm>
          <a:custGeom>
            <a:avLst/>
            <a:gdLst/>
            <a:ahLst/>
            <a:cxnLst/>
            <a:rect l="l" t="t" r="r" b="b"/>
            <a:pathLst>
              <a:path w="8515747" h="10287000">
                <a:moveTo>
                  <a:pt x="0" y="0"/>
                </a:moveTo>
                <a:lnTo>
                  <a:pt x="8515747" y="0"/>
                </a:lnTo>
                <a:lnTo>
                  <a:pt x="851574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079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818226" y="3429000"/>
            <a:ext cx="5256689" cy="3298573"/>
          </a:xfrm>
          <a:custGeom>
            <a:avLst/>
            <a:gdLst/>
            <a:ahLst/>
            <a:cxnLst/>
            <a:rect l="l" t="t" r="r" b="b"/>
            <a:pathLst>
              <a:path w="7885034" h="4947859">
                <a:moveTo>
                  <a:pt x="0" y="0"/>
                </a:moveTo>
                <a:lnTo>
                  <a:pt x="7885033" y="0"/>
                </a:lnTo>
                <a:lnTo>
                  <a:pt x="7885033" y="4947859"/>
                </a:lnTo>
                <a:lnTo>
                  <a:pt x="0" y="49478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732185" y="51863"/>
            <a:ext cx="8459815" cy="4847481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ts val="6267"/>
              </a:lnSpc>
              <a:spcBef>
                <a:spcPct val="0"/>
              </a:spcBef>
            </a:pPr>
            <a:r>
              <a:rPr lang="en-US" sz="540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Сьогодні</a:t>
            </a:r>
            <a:r>
              <a:rPr lang="en-US" sz="540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  <a:r>
              <a:rPr lang="en-US" sz="540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21 </a:t>
            </a:r>
            <a:r>
              <a:rPr lang="en-US" sz="540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листопада</a:t>
            </a:r>
            <a:r>
              <a:rPr lang="en-US" sz="540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  <a:r>
              <a:rPr lang="en-US" sz="540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попри</a:t>
            </a:r>
            <a:r>
              <a:rPr lang="en-US" sz="540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540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війну</a:t>
            </a:r>
            <a:r>
              <a:rPr lang="en-US" sz="540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  <a:r>
              <a:rPr lang="en-US" sz="540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Україна</a:t>
            </a:r>
            <a:r>
              <a:rPr lang="en-US" sz="540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540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відзначатиме</a:t>
            </a:r>
            <a:r>
              <a:rPr lang="en-US" sz="540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12-ту </a:t>
            </a:r>
            <a:r>
              <a:rPr lang="en-US" sz="540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річницю</a:t>
            </a:r>
            <a:r>
              <a:rPr lang="en-US" sz="540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540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Революції</a:t>
            </a:r>
            <a:r>
              <a:rPr lang="en-US" sz="540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540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Гідності</a:t>
            </a:r>
            <a:r>
              <a:rPr lang="en-US" sz="540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F129284E-7FCD-4930-93F5-7C7968C651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1" t="10296" r="11978" b="14576"/>
          <a:stretch/>
        </p:blipFill>
        <p:spPr bwMode="auto">
          <a:xfrm>
            <a:off x="-35685" y="3429000"/>
            <a:ext cx="166391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3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95396" y="0"/>
            <a:ext cx="2996604" cy="1685590"/>
          </a:xfrm>
          <a:custGeom>
            <a:avLst/>
            <a:gdLst/>
            <a:ahLst/>
            <a:cxnLst/>
            <a:rect l="l" t="t" r="r" b="b"/>
            <a:pathLst>
              <a:path w="4494906" h="2528385">
                <a:moveTo>
                  <a:pt x="0" y="0"/>
                </a:moveTo>
                <a:lnTo>
                  <a:pt x="4494906" y="0"/>
                </a:lnTo>
                <a:lnTo>
                  <a:pt x="4494906" y="2528385"/>
                </a:lnTo>
                <a:lnTo>
                  <a:pt x="0" y="25283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5169704" y="0"/>
            <a:ext cx="3064671" cy="1723878"/>
          </a:xfrm>
          <a:custGeom>
            <a:avLst/>
            <a:gdLst/>
            <a:ahLst/>
            <a:cxnLst/>
            <a:rect l="l" t="t" r="r" b="b"/>
            <a:pathLst>
              <a:path w="4597007" h="2585817">
                <a:moveTo>
                  <a:pt x="4597007" y="0"/>
                </a:moveTo>
                <a:lnTo>
                  <a:pt x="0" y="0"/>
                </a:lnTo>
                <a:lnTo>
                  <a:pt x="0" y="2585817"/>
                </a:lnTo>
                <a:lnTo>
                  <a:pt x="4597007" y="2585817"/>
                </a:lnTo>
                <a:lnTo>
                  <a:pt x="459700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" y="0"/>
            <a:ext cx="3732183" cy="2099353"/>
          </a:xfrm>
          <a:custGeom>
            <a:avLst/>
            <a:gdLst/>
            <a:ahLst/>
            <a:cxnLst/>
            <a:rect l="l" t="t" r="r" b="b"/>
            <a:pathLst>
              <a:path w="5598275" h="3149030">
                <a:moveTo>
                  <a:pt x="0" y="0"/>
                </a:moveTo>
                <a:lnTo>
                  <a:pt x="5598275" y="0"/>
                </a:lnTo>
                <a:lnTo>
                  <a:pt x="5598275" y="3149030"/>
                </a:lnTo>
                <a:lnTo>
                  <a:pt x="0" y="31490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84773" y="4382396"/>
            <a:ext cx="4410876" cy="2475604"/>
          </a:xfrm>
          <a:custGeom>
            <a:avLst/>
            <a:gdLst/>
            <a:ahLst/>
            <a:cxnLst/>
            <a:rect l="l" t="t" r="r" b="b"/>
            <a:pathLst>
              <a:path w="6616314" h="3713406">
                <a:moveTo>
                  <a:pt x="0" y="0"/>
                </a:moveTo>
                <a:lnTo>
                  <a:pt x="6616313" y="0"/>
                </a:lnTo>
                <a:lnTo>
                  <a:pt x="6616313" y="3713406"/>
                </a:lnTo>
                <a:lnTo>
                  <a:pt x="0" y="37134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884498" y="239369"/>
            <a:ext cx="5733745" cy="5847755"/>
          </a:xfrm>
          <a:prstGeom prst="rect">
            <a:avLst/>
          </a:prstGeom>
        </p:spPr>
        <p:txBody>
          <a:bodyPr lIns="0" tIns="0" rIns="0" bIns="0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ts val="3774"/>
              </a:lnSpc>
            </a:pPr>
            <a:r>
              <a:rPr lang="en-US" sz="356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Наші герої, дорослі й діти, </a:t>
            </a:r>
          </a:p>
          <a:p>
            <a:pPr algn="ctr">
              <a:lnSpc>
                <a:spcPts val="3774"/>
              </a:lnSpc>
            </a:pPr>
            <a:r>
              <a:rPr lang="en-US" sz="356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у різні часи показували, </a:t>
            </a:r>
          </a:p>
          <a:p>
            <a:pPr algn="ctr">
              <a:lnSpc>
                <a:spcPts val="3774"/>
              </a:lnSpc>
            </a:pPr>
            <a:r>
              <a:rPr lang="en-US" sz="356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що українці — сильні, </a:t>
            </a:r>
          </a:p>
          <a:p>
            <a:pPr algn="ctr">
              <a:lnSpc>
                <a:spcPts val="3774"/>
              </a:lnSpc>
            </a:pPr>
            <a:r>
              <a:rPr lang="en-US" sz="356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сміливі й добрі. </a:t>
            </a:r>
          </a:p>
          <a:p>
            <a:pPr algn="ctr">
              <a:lnSpc>
                <a:spcPts val="3774"/>
              </a:lnSpc>
            </a:pPr>
            <a:r>
              <a:rPr lang="en-US" sz="356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Тож сьогодні ми з вдячністю згадаємо всіх, хто захищав </a:t>
            </a:r>
          </a:p>
          <a:p>
            <a:pPr algn="ctr">
              <a:lnSpc>
                <a:spcPts val="3774"/>
              </a:lnSpc>
            </a:pPr>
            <a:r>
              <a:rPr lang="en-US" sz="356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нашу країну, і ще раз подумаємо, </a:t>
            </a:r>
          </a:p>
          <a:p>
            <a:pPr algn="ctr">
              <a:lnSpc>
                <a:spcPts val="3774"/>
              </a:lnSpc>
              <a:spcBef>
                <a:spcPct val="0"/>
              </a:spcBef>
            </a:pPr>
            <a:r>
              <a:rPr lang="en-US" sz="356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як кожен із нас може бути гідним маленьким громадянином України.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7781124" y="4382396"/>
            <a:ext cx="4410876" cy="2475604"/>
          </a:xfrm>
          <a:custGeom>
            <a:avLst/>
            <a:gdLst/>
            <a:ahLst/>
            <a:cxnLst/>
            <a:rect l="l" t="t" r="r" b="b"/>
            <a:pathLst>
              <a:path w="6616314" h="3713406">
                <a:moveTo>
                  <a:pt x="6616314" y="0"/>
                </a:moveTo>
                <a:lnTo>
                  <a:pt x="0" y="0"/>
                </a:lnTo>
                <a:lnTo>
                  <a:pt x="0" y="3713406"/>
                </a:lnTo>
                <a:lnTo>
                  <a:pt x="6616314" y="3713406"/>
                </a:lnTo>
                <a:lnTo>
                  <a:pt x="661631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612788" y="4382396"/>
            <a:ext cx="4410876" cy="2475604"/>
          </a:xfrm>
          <a:custGeom>
            <a:avLst/>
            <a:gdLst/>
            <a:ahLst/>
            <a:cxnLst/>
            <a:rect l="l" t="t" r="r" b="b"/>
            <a:pathLst>
              <a:path w="6616314" h="3713406">
                <a:moveTo>
                  <a:pt x="0" y="0"/>
                </a:moveTo>
                <a:lnTo>
                  <a:pt x="6616314" y="0"/>
                </a:lnTo>
                <a:lnTo>
                  <a:pt x="6616314" y="3713406"/>
                </a:lnTo>
                <a:lnTo>
                  <a:pt x="0" y="37134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5900611" y="-1191897"/>
            <a:ext cx="5701517" cy="7022297"/>
          </a:xfrm>
          <a:custGeom>
            <a:avLst/>
            <a:gdLst/>
            <a:ahLst/>
            <a:cxnLst/>
            <a:rect l="l" t="t" r="r" b="b"/>
            <a:pathLst>
              <a:path w="8552276" h="10591054">
                <a:moveTo>
                  <a:pt x="0" y="0"/>
                </a:moveTo>
                <a:lnTo>
                  <a:pt x="8552276" y="0"/>
                </a:lnTo>
                <a:lnTo>
                  <a:pt x="8552276" y="10591054"/>
                </a:lnTo>
                <a:lnTo>
                  <a:pt x="0" y="105910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RU" altLang="en-US" sz="1200" dirty="0"/>
          </a:p>
        </p:txBody>
      </p:sp>
      <p:sp>
        <p:nvSpPr>
          <p:cNvPr id="11" name="Freeform 11"/>
          <p:cNvSpPr/>
          <p:nvPr/>
        </p:nvSpPr>
        <p:spPr>
          <a:xfrm>
            <a:off x="-416080" y="139627"/>
            <a:ext cx="6741038" cy="6718373"/>
          </a:xfrm>
          <a:custGeom>
            <a:avLst/>
            <a:gdLst/>
            <a:ahLst/>
            <a:cxnLst/>
            <a:rect l="l" t="t" r="r" b="b"/>
            <a:pathLst>
              <a:path w="10111557" h="10077560">
                <a:moveTo>
                  <a:pt x="0" y="0"/>
                </a:moveTo>
                <a:lnTo>
                  <a:pt x="10111557" y="0"/>
                </a:lnTo>
                <a:lnTo>
                  <a:pt x="10111557" y="10077560"/>
                </a:lnTo>
                <a:lnTo>
                  <a:pt x="0" y="100775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944" b="-2288"/>
            </a:stretch>
          </a:blipFill>
        </p:spPr>
      </p:sp>
      <p:sp>
        <p:nvSpPr>
          <p:cNvPr id="12" name="Freeform 12"/>
          <p:cNvSpPr/>
          <p:nvPr/>
        </p:nvSpPr>
        <p:spPr>
          <a:xfrm rot="478755" flipH="1">
            <a:off x="4780225" y="29282"/>
            <a:ext cx="1234643" cy="1255037"/>
          </a:xfrm>
          <a:custGeom>
            <a:avLst/>
            <a:gdLst/>
            <a:ahLst/>
            <a:cxnLst/>
            <a:rect l="l" t="t" r="r" b="b"/>
            <a:pathLst>
              <a:path w="1851964" h="1882556">
                <a:moveTo>
                  <a:pt x="1851964" y="0"/>
                </a:moveTo>
                <a:lnTo>
                  <a:pt x="0" y="0"/>
                </a:lnTo>
                <a:lnTo>
                  <a:pt x="0" y="1882556"/>
                </a:lnTo>
                <a:lnTo>
                  <a:pt x="1851964" y="1882556"/>
                </a:lnTo>
                <a:lnTo>
                  <a:pt x="185196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51554">
            <a:off x="46610" y="45795"/>
            <a:ext cx="1301190" cy="1322683"/>
          </a:xfrm>
          <a:custGeom>
            <a:avLst/>
            <a:gdLst/>
            <a:ahLst/>
            <a:cxnLst/>
            <a:rect l="l" t="t" r="r" b="b"/>
            <a:pathLst>
              <a:path w="1951785" h="1984025">
                <a:moveTo>
                  <a:pt x="0" y="0"/>
                </a:moveTo>
                <a:lnTo>
                  <a:pt x="1951784" y="0"/>
                </a:lnTo>
                <a:lnTo>
                  <a:pt x="1951784" y="1984025"/>
                </a:lnTo>
                <a:lnTo>
                  <a:pt x="0" y="19840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3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95396" y="0"/>
            <a:ext cx="2996604" cy="1685590"/>
          </a:xfrm>
          <a:custGeom>
            <a:avLst/>
            <a:gdLst/>
            <a:ahLst/>
            <a:cxnLst/>
            <a:rect l="l" t="t" r="r" b="b"/>
            <a:pathLst>
              <a:path w="4494906" h="2528385">
                <a:moveTo>
                  <a:pt x="0" y="0"/>
                </a:moveTo>
                <a:lnTo>
                  <a:pt x="4494906" y="0"/>
                </a:lnTo>
                <a:lnTo>
                  <a:pt x="4494906" y="2528385"/>
                </a:lnTo>
                <a:lnTo>
                  <a:pt x="0" y="25283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5169704" y="0"/>
            <a:ext cx="3064671" cy="1723878"/>
          </a:xfrm>
          <a:custGeom>
            <a:avLst/>
            <a:gdLst/>
            <a:ahLst/>
            <a:cxnLst/>
            <a:rect l="l" t="t" r="r" b="b"/>
            <a:pathLst>
              <a:path w="4597007" h="2585817">
                <a:moveTo>
                  <a:pt x="4597007" y="0"/>
                </a:moveTo>
                <a:lnTo>
                  <a:pt x="0" y="0"/>
                </a:lnTo>
                <a:lnTo>
                  <a:pt x="0" y="2585817"/>
                </a:lnTo>
                <a:lnTo>
                  <a:pt x="4597007" y="2585817"/>
                </a:lnTo>
                <a:lnTo>
                  <a:pt x="459700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" y="0"/>
            <a:ext cx="3732183" cy="2099353"/>
          </a:xfrm>
          <a:custGeom>
            <a:avLst/>
            <a:gdLst/>
            <a:ahLst/>
            <a:cxnLst/>
            <a:rect l="l" t="t" r="r" b="b"/>
            <a:pathLst>
              <a:path w="5598275" h="3149030">
                <a:moveTo>
                  <a:pt x="0" y="0"/>
                </a:moveTo>
                <a:lnTo>
                  <a:pt x="5598275" y="0"/>
                </a:lnTo>
                <a:lnTo>
                  <a:pt x="5598275" y="3149030"/>
                </a:lnTo>
                <a:lnTo>
                  <a:pt x="0" y="31490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84773" y="4382396"/>
            <a:ext cx="4410876" cy="2475604"/>
          </a:xfrm>
          <a:custGeom>
            <a:avLst/>
            <a:gdLst/>
            <a:ahLst/>
            <a:cxnLst/>
            <a:rect l="l" t="t" r="r" b="b"/>
            <a:pathLst>
              <a:path w="6616314" h="3713406">
                <a:moveTo>
                  <a:pt x="0" y="0"/>
                </a:moveTo>
                <a:lnTo>
                  <a:pt x="6616313" y="0"/>
                </a:lnTo>
                <a:lnTo>
                  <a:pt x="6616313" y="3713406"/>
                </a:lnTo>
                <a:lnTo>
                  <a:pt x="0" y="37134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12788" y="4382396"/>
            <a:ext cx="4410876" cy="2475604"/>
          </a:xfrm>
          <a:custGeom>
            <a:avLst/>
            <a:gdLst/>
            <a:ahLst/>
            <a:cxnLst/>
            <a:rect l="l" t="t" r="r" b="b"/>
            <a:pathLst>
              <a:path w="6616314" h="3713406">
                <a:moveTo>
                  <a:pt x="0" y="0"/>
                </a:moveTo>
                <a:lnTo>
                  <a:pt x="6616314" y="0"/>
                </a:lnTo>
                <a:lnTo>
                  <a:pt x="6616314" y="3713406"/>
                </a:lnTo>
                <a:lnTo>
                  <a:pt x="0" y="37134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7781124" y="4382396"/>
            <a:ext cx="4410876" cy="2475604"/>
          </a:xfrm>
          <a:custGeom>
            <a:avLst/>
            <a:gdLst/>
            <a:ahLst/>
            <a:cxnLst/>
            <a:rect l="l" t="t" r="r" b="b"/>
            <a:pathLst>
              <a:path w="6616314" h="3713406">
                <a:moveTo>
                  <a:pt x="6616314" y="0"/>
                </a:moveTo>
                <a:lnTo>
                  <a:pt x="0" y="0"/>
                </a:lnTo>
                <a:lnTo>
                  <a:pt x="0" y="3713406"/>
                </a:lnTo>
                <a:lnTo>
                  <a:pt x="6616314" y="3713406"/>
                </a:lnTo>
                <a:lnTo>
                  <a:pt x="661631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984" y="3300659"/>
            <a:ext cx="3707881" cy="3179508"/>
          </a:xfrm>
          <a:custGeom>
            <a:avLst/>
            <a:gdLst/>
            <a:ahLst/>
            <a:cxnLst/>
            <a:rect l="l" t="t" r="r" b="b"/>
            <a:pathLst>
              <a:path w="5561821" h="4769262">
                <a:moveTo>
                  <a:pt x="0" y="0"/>
                </a:moveTo>
                <a:lnTo>
                  <a:pt x="5561822" y="0"/>
                </a:lnTo>
                <a:lnTo>
                  <a:pt x="5561822" y="4769262"/>
                </a:lnTo>
                <a:lnTo>
                  <a:pt x="0" y="47692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01953" y="3732231"/>
            <a:ext cx="3463609" cy="2302172"/>
          </a:xfrm>
          <a:custGeom>
            <a:avLst/>
            <a:gdLst/>
            <a:ahLst/>
            <a:cxnLst/>
            <a:rect l="l" t="t" r="r" b="b"/>
            <a:pathLst>
              <a:path w="5195413" h="3453258">
                <a:moveTo>
                  <a:pt x="0" y="0"/>
                </a:moveTo>
                <a:lnTo>
                  <a:pt x="5195413" y="0"/>
                </a:lnTo>
                <a:lnTo>
                  <a:pt x="5195413" y="3453258"/>
                </a:lnTo>
                <a:lnTo>
                  <a:pt x="0" y="34532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49" r="-29240" b="-1383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207827" y="3076527"/>
            <a:ext cx="3776347" cy="3238217"/>
          </a:xfrm>
          <a:custGeom>
            <a:avLst/>
            <a:gdLst/>
            <a:ahLst/>
            <a:cxnLst/>
            <a:rect l="l" t="t" r="r" b="b"/>
            <a:pathLst>
              <a:path w="5664521" h="4857326">
                <a:moveTo>
                  <a:pt x="0" y="0"/>
                </a:moveTo>
                <a:lnTo>
                  <a:pt x="5664520" y="0"/>
                </a:lnTo>
                <a:lnTo>
                  <a:pt x="5664520" y="4857327"/>
                </a:lnTo>
                <a:lnTo>
                  <a:pt x="0" y="4857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360215" y="3330049"/>
            <a:ext cx="3639331" cy="3120727"/>
          </a:xfrm>
          <a:custGeom>
            <a:avLst/>
            <a:gdLst/>
            <a:ahLst/>
            <a:cxnLst/>
            <a:rect l="l" t="t" r="r" b="b"/>
            <a:pathLst>
              <a:path w="5458997" h="4681090">
                <a:moveTo>
                  <a:pt x="0" y="0"/>
                </a:moveTo>
                <a:lnTo>
                  <a:pt x="5458996" y="0"/>
                </a:lnTo>
                <a:lnTo>
                  <a:pt x="5458996" y="4681090"/>
                </a:lnTo>
                <a:lnTo>
                  <a:pt x="0" y="46810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326103" y="3521193"/>
            <a:ext cx="3567409" cy="2348886"/>
          </a:xfrm>
          <a:custGeom>
            <a:avLst/>
            <a:gdLst/>
            <a:ahLst/>
            <a:cxnLst/>
            <a:rect l="l" t="t" r="r" b="b"/>
            <a:pathLst>
              <a:path w="5351113" h="3523329">
                <a:moveTo>
                  <a:pt x="0" y="0"/>
                </a:moveTo>
                <a:lnTo>
                  <a:pt x="5351114" y="0"/>
                </a:lnTo>
                <a:lnTo>
                  <a:pt x="5351114" y="3523329"/>
                </a:lnTo>
                <a:lnTo>
                  <a:pt x="0" y="35233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859" r="-2175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468164" y="3765042"/>
            <a:ext cx="3442725" cy="2269362"/>
          </a:xfrm>
          <a:custGeom>
            <a:avLst/>
            <a:gdLst/>
            <a:ahLst/>
            <a:cxnLst/>
            <a:rect l="l" t="t" r="r" b="b"/>
            <a:pathLst>
              <a:path w="5164088" h="3404043">
                <a:moveTo>
                  <a:pt x="0" y="0"/>
                </a:moveTo>
                <a:lnTo>
                  <a:pt x="5164088" y="0"/>
                </a:lnTo>
                <a:lnTo>
                  <a:pt x="5164088" y="3404042"/>
                </a:lnTo>
                <a:lnTo>
                  <a:pt x="0" y="340404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621" b="-10157"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378283" y="-353245"/>
            <a:ext cx="3279283" cy="3707881"/>
          </a:xfrm>
          <a:custGeom>
            <a:avLst/>
            <a:gdLst/>
            <a:ahLst/>
            <a:cxnLst/>
            <a:rect l="l" t="t" r="r" b="b"/>
            <a:pathLst>
              <a:path w="4918924" h="5561821">
                <a:moveTo>
                  <a:pt x="0" y="0"/>
                </a:moveTo>
                <a:lnTo>
                  <a:pt x="4918924" y="0"/>
                </a:lnTo>
                <a:lnTo>
                  <a:pt x="4918924" y="5561821"/>
                </a:lnTo>
                <a:lnTo>
                  <a:pt x="0" y="55618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9524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01952" y="73934"/>
            <a:ext cx="11492610" cy="3057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37"/>
              </a:lnSpc>
            </a:pPr>
            <a:r>
              <a:rPr lang="en-US" sz="3200" dirty="0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 </a:t>
            </a:r>
            <a:r>
              <a:rPr lang="en-US" sz="3200" dirty="0" err="1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Україні</a:t>
            </a:r>
            <a:r>
              <a:rPr lang="en-US" sz="3200" dirty="0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на</a:t>
            </a:r>
            <a:r>
              <a:rPr lang="en-US" sz="3200" dirty="0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державному</a:t>
            </a:r>
            <a:r>
              <a:rPr lang="en-US" sz="3200" dirty="0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рівні</a:t>
            </a:r>
            <a:r>
              <a:rPr lang="en-US" sz="3200" dirty="0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цей</a:t>
            </a:r>
            <a:r>
              <a:rPr lang="en-US" sz="3200" dirty="0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день</a:t>
            </a:r>
            <a:r>
              <a:rPr lang="en-US" sz="3200" dirty="0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відзначається</a:t>
            </a:r>
            <a:r>
              <a:rPr lang="en-US" sz="3200" dirty="0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</a:p>
          <a:p>
            <a:pPr algn="ctr">
              <a:lnSpc>
                <a:spcPts val="4037"/>
              </a:lnSpc>
            </a:pPr>
            <a:r>
              <a:rPr lang="en-US" sz="3200" dirty="0" err="1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як</a:t>
            </a:r>
            <a:r>
              <a:rPr lang="en-US" sz="3200" dirty="0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державне</a:t>
            </a:r>
            <a:r>
              <a:rPr lang="en-US" sz="3200" dirty="0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свято</a:t>
            </a:r>
            <a:r>
              <a:rPr lang="en-US" sz="3200" dirty="0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  <a:r>
              <a:rPr lang="en-US" sz="3200" dirty="0" err="1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встановлене</a:t>
            </a:r>
            <a:r>
              <a:rPr lang="en-US" sz="3200" dirty="0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указом</a:t>
            </a:r>
            <a:r>
              <a:rPr lang="en-US" sz="3200" dirty="0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президента</a:t>
            </a:r>
            <a:r>
              <a:rPr lang="en-US" sz="3200" dirty="0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України</a:t>
            </a:r>
            <a:r>
              <a:rPr lang="en-US" sz="3200" dirty="0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від</a:t>
            </a:r>
            <a:r>
              <a:rPr lang="en-US" sz="3200" dirty="0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>
                <a:solidFill>
                  <a:srgbClr val="FF3131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13 </a:t>
            </a:r>
            <a:r>
              <a:rPr lang="en-US" sz="3200" dirty="0" err="1">
                <a:solidFill>
                  <a:srgbClr val="FF3131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листопада</a:t>
            </a:r>
            <a:r>
              <a:rPr lang="en-US" sz="3200" dirty="0">
                <a:solidFill>
                  <a:srgbClr val="FF3131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2014 </a:t>
            </a:r>
            <a:r>
              <a:rPr lang="en-US" sz="3200" dirty="0" err="1">
                <a:solidFill>
                  <a:srgbClr val="FF3131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року</a:t>
            </a:r>
            <a:r>
              <a:rPr lang="en-US" sz="3200" dirty="0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</a:p>
          <a:p>
            <a:pPr algn="ctr">
              <a:lnSpc>
                <a:spcPts val="4037"/>
              </a:lnSpc>
            </a:pPr>
            <a:r>
              <a:rPr lang="en-US" sz="3200" u="sng" dirty="0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 </a:t>
            </a:r>
            <a:r>
              <a:rPr lang="en-US" sz="3200" u="sng" dirty="0" err="1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честь</a:t>
            </a:r>
            <a:r>
              <a:rPr lang="en-US" sz="3200" u="sng" dirty="0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u="sng" dirty="0" err="1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подій</a:t>
            </a:r>
            <a:r>
              <a:rPr lang="en-US" sz="3200" u="sng" dirty="0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u="sng" dirty="0" err="1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Помаранчевої</a:t>
            </a:r>
            <a:r>
              <a:rPr lang="en-US" sz="3200" u="sng" dirty="0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u="sng" dirty="0" err="1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революції</a:t>
            </a:r>
            <a:r>
              <a:rPr lang="en-US" sz="3200" u="sng" dirty="0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2004-го і</a:t>
            </a:r>
          </a:p>
          <a:p>
            <a:pPr algn="ctr">
              <a:lnSpc>
                <a:spcPts val="4037"/>
              </a:lnSpc>
              <a:spcBef>
                <a:spcPct val="0"/>
              </a:spcBef>
            </a:pPr>
            <a:r>
              <a:rPr lang="en-US" sz="3200" u="sng" dirty="0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u="sng" dirty="0" err="1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Революції</a:t>
            </a:r>
            <a:r>
              <a:rPr lang="en-US" sz="3200" u="sng" dirty="0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u="sng" dirty="0" err="1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Гідності</a:t>
            </a:r>
            <a:r>
              <a:rPr lang="en-US" sz="3200" u="sng" dirty="0">
                <a:solidFill>
                  <a:srgbClr val="043E8A"/>
                </a:solidFill>
                <a:latin typeface="Arial Black" panose="020B0A04020102020204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2013-го.</a:t>
            </a:r>
          </a:p>
        </p:txBody>
      </p:sp>
      <p:sp>
        <p:nvSpPr>
          <p:cNvPr id="17" name="Freeform 17"/>
          <p:cNvSpPr/>
          <p:nvPr/>
        </p:nvSpPr>
        <p:spPr>
          <a:xfrm rot="-5400000">
            <a:off x="3689175" y="-215333"/>
            <a:ext cx="3279283" cy="3432057"/>
          </a:xfrm>
          <a:custGeom>
            <a:avLst/>
            <a:gdLst/>
            <a:ahLst/>
            <a:cxnLst/>
            <a:rect l="l" t="t" r="r" b="b"/>
            <a:pathLst>
              <a:path w="4918924" h="5148085">
                <a:moveTo>
                  <a:pt x="0" y="0"/>
                </a:moveTo>
                <a:lnTo>
                  <a:pt x="4918924" y="0"/>
                </a:lnTo>
                <a:lnTo>
                  <a:pt x="4918924" y="5148085"/>
                </a:lnTo>
                <a:lnTo>
                  <a:pt x="0" y="51480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8036" b="-10289"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8294711" y="-359514"/>
            <a:ext cx="3279283" cy="3720419"/>
          </a:xfrm>
          <a:custGeom>
            <a:avLst/>
            <a:gdLst/>
            <a:ahLst/>
            <a:cxnLst/>
            <a:rect l="l" t="t" r="r" b="b"/>
            <a:pathLst>
              <a:path w="4918924" h="5580628">
                <a:moveTo>
                  <a:pt x="0" y="0"/>
                </a:moveTo>
                <a:lnTo>
                  <a:pt x="4918924" y="0"/>
                </a:lnTo>
                <a:lnTo>
                  <a:pt x="4918924" y="5580627"/>
                </a:lnTo>
                <a:lnTo>
                  <a:pt x="0" y="55806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7413" b="-1741"/>
            </a:stretch>
          </a:blipFill>
        </p:spPr>
      </p:sp>
      <p:sp>
        <p:nvSpPr>
          <p:cNvPr id="19" name="Freeform 19"/>
          <p:cNvSpPr/>
          <p:nvPr/>
        </p:nvSpPr>
        <p:spPr>
          <a:xfrm rot="-5400000">
            <a:off x="6594733" y="-215333"/>
            <a:ext cx="3279283" cy="3432057"/>
          </a:xfrm>
          <a:custGeom>
            <a:avLst/>
            <a:gdLst/>
            <a:ahLst/>
            <a:cxnLst/>
            <a:rect l="l" t="t" r="r" b="b"/>
            <a:pathLst>
              <a:path w="4918924" h="5148085">
                <a:moveTo>
                  <a:pt x="0" y="0"/>
                </a:moveTo>
                <a:lnTo>
                  <a:pt x="4918924" y="0"/>
                </a:lnTo>
                <a:lnTo>
                  <a:pt x="4918924" y="5148085"/>
                </a:lnTo>
                <a:lnTo>
                  <a:pt x="0" y="51480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8036" b="-10289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3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95396" y="0"/>
            <a:ext cx="2996604" cy="1685590"/>
          </a:xfrm>
          <a:custGeom>
            <a:avLst/>
            <a:gdLst/>
            <a:ahLst/>
            <a:cxnLst/>
            <a:rect l="l" t="t" r="r" b="b"/>
            <a:pathLst>
              <a:path w="4494906" h="2528385">
                <a:moveTo>
                  <a:pt x="0" y="0"/>
                </a:moveTo>
                <a:lnTo>
                  <a:pt x="4494906" y="0"/>
                </a:lnTo>
                <a:lnTo>
                  <a:pt x="4494906" y="2528385"/>
                </a:lnTo>
                <a:lnTo>
                  <a:pt x="0" y="25283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5169704" y="0"/>
            <a:ext cx="3064671" cy="1723878"/>
          </a:xfrm>
          <a:custGeom>
            <a:avLst/>
            <a:gdLst/>
            <a:ahLst/>
            <a:cxnLst/>
            <a:rect l="l" t="t" r="r" b="b"/>
            <a:pathLst>
              <a:path w="4597007" h="2585817">
                <a:moveTo>
                  <a:pt x="4597007" y="0"/>
                </a:moveTo>
                <a:lnTo>
                  <a:pt x="0" y="0"/>
                </a:lnTo>
                <a:lnTo>
                  <a:pt x="0" y="2585817"/>
                </a:lnTo>
                <a:lnTo>
                  <a:pt x="4597007" y="2585817"/>
                </a:lnTo>
                <a:lnTo>
                  <a:pt x="459700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" y="0"/>
            <a:ext cx="3732183" cy="2099353"/>
          </a:xfrm>
          <a:custGeom>
            <a:avLst/>
            <a:gdLst/>
            <a:ahLst/>
            <a:cxnLst/>
            <a:rect l="l" t="t" r="r" b="b"/>
            <a:pathLst>
              <a:path w="5598275" h="3149030">
                <a:moveTo>
                  <a:pt x="0" y="0"/>
                </a:moveTo>
                <a:lnTo>
                  <a:pt x="5598275" y="0"/>
                </a:lnTo>
                <a:lnTo>
                  <a:pt x="5598275" y="3149030"/>
                </a:lnTo>
                <a:lnTo>
                  <a:pt x="0" y="31490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84773" y="4382396"/>
            <a:ext cx="2973872" cy="2475604"/>
          </a:xfrm>
          <a:custGeom>
            <a:avLst/>
            <a:gdLst/>
            <a:ahLst/>
            <a:cxnLst/>
            <a:rect l="l" t="t" r="r" b="b"/>
            <a:pathLst>
              <a:path w="4460808" h="3713406">
                <a:moveTo>
                  <a:pt x="0" y="0"/>
                </a:moveTo>
                <a:lnTo>
                  <a:pt x="4460808" y="0"/>
                </a:lnTo>
                <a:lnTo>
                  <a:pt x="4460808" y="3713406"/>
                </a:lnTo>
                <a:lnTo>
                  <a:pt x="0" y="37134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4832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763488" y="4382396"/>
            <a:ext cx="3260177" cy="2475604"/>
          </a:xfrm>
          <a:custGeom>
            <a:avLst/>
            <a:gdLst/>
            <a:ahLst/>
            <a:cxnLst/>
            <a:rect l="l" t="t" r="r" b="b"/>
            <a:pathLst>
              <a:path w="4890265" h="3713406">
                <a:moveTo>
                  <a:pt x="0" y="0"/>
                </a:moveTo>
                <a:lnTo>
                  <a:pt x="4890265" y="0"/>
                </a:lnTo>
                <a:lnTo>
                  <a:pt x="4890265" y="3713406"/>
                </a:lnTo>
                <a:lnTo>
                  <a:pt x="0" y="37134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295"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7781124" y="4382396"/>
            <a:ext cx="4410876" cy="2475604"/>
          </a:xfrm>
          <a:custGeom>
            <a:avLst/>
            <a:gdLst/>
            <a:ahLst/>
            <a:cxnLst/>
            <a:rect l="l" t="t" r="r" b="b"/>
            <a:pathLst>
              <a:path w="6616314" h="3713406">
                <a:moveTo>
                  <a:pt x="6616314" y="0"/>
                </a:moveTo>
                <a:lnTo>
                  <a:pt x="0" y="0"/>
                </a:lnTo>
                <a:lnTo>
                  <a:pt x="0" y="3713406"/>
                </a:lnTo>
                <a:lnTo>
                  <a:pt x="6616314" y="3713406"/>
                </a:lnTo>
                <a:lnTo>
                  <a:pt x="661631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549345" y="164521"/>
            <a:ext cx="5112625" cy="6441941"/>
          </a:xfrm>
          <a:custGeom>
            <a:avLst/>
            <a:gdLst/>
            <a:ahLst/>
            <a:cxnLst/>
            <a:rect l="l" t="t" r="r" b="b"/>
            <a:pathLst>
              <a:path w="7668937" h="9662912">
                <a:moveTo>
                  <a:pt x="0" y="0"/>
                </a:moveTo>
                <a:lnTo>
                  <a:pt x="7668937" y="0"/>
                </a:lnTo>
                <a:lnTo>
                  <a:pt x="7668937" y="9662912"/>
                </a:lnTo>
                <a:lnTo>
                  <a:pt x="0" y="96629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15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549345" y="164521"/>
            <a:ext cx="1055701" cy="1055701"/>
          </a:xfrm>
          <a:custGeom>
            <a:avLst/>
            <a:gdLst/>
            <a:ahLst/>
            <a:cxnLst/>
            <a:rect l="l" t="t" r="r" b="b"/>
            <a:pathLst>
              <a:path w="1583552" h="1583552">
                <a:moveTo>
                  <a:pt x="0" y="0"/>
                </a:moveTo>
                <a:lnTo>
                  <a:pt x="1583552" y="0"/>
                </a:lnTo>
                <a:lnTo>
                  <a:pt x="1583552" y="1583552"/>
                </a:lnTo>
                <a:lnTo>
                  <a:pt x="0" y="15835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701898" y="-962474"/>
            <a:ext cx="5151917" cy="6380083"/>
          </a:xfrm>
          <a:custGeom>
            <a:avLst/>
            <a:gdLst/>
            <a:ahLst/>
            <a:cxnLst/>
            <a:rect l="l" t="t" r="r" b="b"/>
            <a:pathLst>
              <a:path w="7727875" h="9570124">
                <a:moveTo>
                  <a:pt x="0" y="0"/>
                </a:moveTo>
                <a:lnTo>
                  <a:pt x="7727876" y="0"/>
                </a:lnTo>
                <a:lnTo>
                  <a:pt x="7727876" y="9570124"/>
                </a:lnTo>
                <a:lnTo>
                  <a:pt x="0" y="95701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-84773" y="110193"/>
            <a:ext cx="6552671" cy="3460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</a:pPr>
            <a:r>
              <a:rPr lang="en-US" sz="2800" dirty="0">
                <a:solidFill>
                  <a:srgbClr val="FF2121"/>
                </a:solidFill>
                <a:highlight>
                  <a:srgbClr val="FFFF00"/>
                </a:highlight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21-го </a:t>
            </a:r>
            <a:r>
              <a:rPr lang="en-US" sz="2800" dirty="0" err="1">
                <a:solidFill>
                  <a:srgbClr val="FF2121"/>
                </a:solidFill>
                <a:highlight>
                  <a:srgbClr val="FFFF00"/>
                </a:highlight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листопада</a:t>
            </a:r>
            <a:r>
              <a:rPr lang="en-US" sz="2800" dirty="0">
                <a:solidFill>
                  <a:srgbClr val="FF2121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800" dirty="0" err="1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на</a:t>
            </a:r>
            <a:r>
              <a:rPr lang="en-US" sz="2800" dirty="0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800" dirty="0" err="1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центральні</a:t>
            </a:r>
            <a:r>
              <a:rPr lang="en-US" sz="2800" dirty="0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</a:p>
          <a:p>
            <a:pPr algn="ctr">
              <a:lnSpc>
                <a:spcPts val="3414"/>
              </a:lnSpc>
            </a:pPr>
            <a:r>
              <a:rPr lang="en-US" sz="2800" dirty="0" err="1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вулиці</a:t>
            </a:r>
            <a:r>
              <a:rPr lang="en-US" sz="2800" dirty="0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800" dirty="0" err="1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Києва</a:t>
            </a:r>
            <a:r>
              <a:rPr lang="en-US" sz="2800" dirty="0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800" dirty="0" err="1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почали</a:t>
            </a:r>
            <a:r>
              <a:rPr lang="en-US" sz="2800" dirty="0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800" dirty="0" err="1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виходити</a:t>
            </a:r>
            <a:r>
              <a:rPr lang="en-US" sz="2800" dirty="0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800" dirty="0" err="1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протестувальники</a:t>
            </a:r>
            <a:r>
              <a:rPr lang="en-US" sz="2800" dirty="0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  <a:r>
              <a:rPr lang="en-US" sz="2800" dirty="0" err="1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що</a:t>
            </a:r>
            <a:r>
              <a:rPr lang="en-US" sz="2800" dirty="0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800" dirty="0" err="1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підтримували</a:t>
            </a:r>
            <a:r>
              <a:rPr lang="en-US" sz="2800" dirty="0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800" dirty="0" err="1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курс</a:t>
            </a:r>
            <a:r>
              <a:rPr lang="en-US" sz="2800" dirty="0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800" dirty="0" err="1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євроінтеграції</a:t>
            </a:r>
            <a:r>
              <a:rPr lang="en-US" sz="2800" dirty="0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. </a:t>
            </a:r>
          </a:p>
          <a:p>
            <a:pPr algn="ctr">
              <a:lnSpc>
                <a:spcPts val="3414"/>
              </a:lnSpc>
            </a:pPr>
            <a:r>
              <a:rPr lang="en-US" sz="2800" dirty="0" err="1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За</a:t>
            </a:r>
            <a:r>
              <a:rPr lang="en-US" sz="2800" dirty="0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800" dirty="0" err="1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кілька</a:t>
            </a:r>
            <a:r>
              <a:rPr lang="en-US" sz="2800" dirty="0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800" dirty="0" err="1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днів</a:t>
            </a:r>
            <a:r>
              <a:rPr lang="en-US" sz="2800" dirty="0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800" dirty="0" err="1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невелика</a:t>
            </a:r>
            <a:r>
              <a:rPr lang="en-US" sz="2800" dirty="0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800" dirty="0" err="1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акція</a:t>
            </a:r>
            <a:r>
              <a:rPr lang="en-US" sz="2800" dirty="0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800" dirty="0" err="1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переросла</a:t>
            </a:r>
            <a:r>
              <a:rPr lang="en-US" sz="2800" dirty="0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в </a:t>
            </a:r>
            <a:r>
              <a:rPr lang="en-US" sz="2800" dirty="0" err="1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багатотисячний</a:t>
            </a:r>
            <a:r>
              <a:rPr lang="en-US" sz="2800" dirty="0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800" dirty="0" err="1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мітинг</a:t>
            </a:r>
            <a:r>
              <a:rPr lang="en-US" sz="2800" dirty="0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. </a:t>
            </a:r>
          </a:p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00" dirty="0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А 24 </a:t>
            </a:r>
            <a:r>
              <a:rPr lang="en-US" sz="2800" dirty="0" err="1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листопада</a:t>
            </a:r>
            <a:r>
              <a:rPr lang="en-US" sz="2800" dirty="0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800" dirty="0" err="1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на</a:t>
            </a:r>
            <a:r>
              <a:rPr lang="en-US" sz="2800" dirty="0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800" dirty="0" err="1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вулиці</a:t>
            </a:r>
            <a:r>
              <a:rPr lang="en-US" sz="2800" dirty="0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800" dirty="0" err="1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Києва</a:t>
            </a:r>
            <a:r>
              <a:rPr lang="en-US" sz="2800" dirty="0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800" dirty="0" err="1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вийшли</a:t>
            </a:r>
            <a:r>
              <a:rPr lang="en-US" sz="2800" dirty="0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800" dirty="0" err="1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десятки</a:t>
            </a:r>
            <a:r>
              <a:rPr lang="en-US" sz="2800" dirty="0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800" dirty="0" err="1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тисяч</a:t>
            </a:r>
            <a:r>
              <a:rPr lang="en-US" sz="2800" dirty="0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800" dirty="0" err="1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людей</a:t>
            </a:r>
            <a:r>
              <a:rPr lang="en-US" sz="2800" dirty="0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.</a:t>
            </a:r>
          </a:p>
        </p:txBody>
      </p:sp>
      <p:sp>
        <p:nvSpPr>
          <p:cNvPr id="13" name="Freeform 13"/>
          <p:cNvSpPr/>
          <p:nvPr/>
        </p:nvSpPr>
        <p:spPr>
          <a:xfrm>
            <a:off x="-84772" y="3429000"/>
            <a:ext cx="5416738" cy="3429000"/>
          </a:xfrm>
          <a:custGeom>
            <a:avLst/>
            <a:gdLst/>
            <a:ahLst/>
            <a:cxnLst/>
            <a:rect l="l" t="t" r="r" b="b"/>
            <a:pathLst>
              <a:path w="8125107" h="5143500">
                <a:moveTo>
                  <a:pt x="0" y="0"/>
                </a:moveTo>
                <a:lnTo>
                  <a:pt x="8125107" y="0"/>
                </a:lnTo>
                <a:lnTo>
                  <a:pt x="8125107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7968"/>
            </a:stretch>
          </a:blipFill>
        </p:spPr>
      </p:sp>
      <p:sp>
        <p:nvSpPr>
          <p:cNvPr id="14" name="Freeform 14"/>
          <p:cNvSpPr/>
          <p:nvPr/>
        </p:nvSpPr>
        <p:spPr>
          <a:xfrm flipH="1" flipV="1">
            <a:off x="10606268" y="5550762"/>
            <a:ext cx="1055701" cy="1055701"/>
          </a:xfrm>
          <a:custGeom>
            <a:avLst/>
            <a:gdLst/>
            <a:ahLst/>
            <a:cxnLst/>
            <a:rect l="l" t="t" r="r" b="b"/>
            <a:pathLst>
              <a:path w="1583552" h="1583552">
                <a:moveTo>
                  <a:pt x="1583552" y="1583551"/>
                </a:moveTo>
                <a:lnTo>
                  <a:pt x="0" y="1583551"/>
                </a:lnTo>
                <a:lnTo>
                  <a:pt x="0" y="0"/>
                </a:lnTo>
                <a:lnTo>
                  <a:pt x="1583552" y="0"/>
                </a:lnTo>
                <a:lnTo>
                  <a:pt x="1583552" y="158355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-1841259"/>
            <a:ext cx="12192000" cy="4465320"/>
          </a:xfrm>
          <a:custGeom>
            <a:avLst/>
            <a:gdLst/>
            <a:ahLst/>
            <a:cxnLst/>
            <a:rect l="l" t="t" r="r" b="b"/>
            <a:pathLst>
              <a:path w="18288000" h="6697980">
                <a:moveTo>
                  <a:pt x="18288000" y="6697980"/>
                </a:moveTo>
                <a:lnTo>
                  <a:pt x="0" y="669798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669798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95396" y="0"/>
            <a:ext cx="2996604" cy="1685590"/>
          </a:xfrm>
          <a:custGeom>
            <a:avLst/>
            <a:gdLst/>
            <a:ahLst/>
            <a:cxnLst/>
            <a:rect l="l" t="t" r="r" b="b"/>
            <a:pathLst>
              <a:path w="4494906" h="2528385">
                <a:moveTo>
                  <a:pt x="0" y="0"/>
                </a:moveTo>
                <a:lnTo>
                  <a:pt x="4494906" y="0"/>
                </a:lnTo>
                <a:lnTo>
                  <a:pt x="4494906" y="2528385"/>
                </a:lnTo>
                <a:lnTo>
                  <a:pt x="0" y="25283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0" y="4466291"/>
            <a:ext cx="12192000" cy="4465320"/>
          </a:xfrm>
          <a:custGeom>
            <a:avLst/>
            <a:gdLst/>
            <a:ahLst/>
            <a:cxnLst/>
            <a:rect l="l" t="t" r="r" b="b"/>
            <a:pathLst>
              <a:path w="18288000" h="6697980">
                <a:moveTo>
                  <a:pt x="18288000" y="0"/>
                </a:moveTo>
                <a:lnTo>
                  <a:pt x="0" y="0"/>
                </a:lnTo>
                <a:lnTo>
                  <a:pt x="0" y="6697980"/>
                </a:lnTo>
                <a:lnTo>
                  <a:pt x="18288000" y="669798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096000" y="285541"/>
            <a:ext cx="5894317" cy="6413411"/>
          </a:xfrm>
          <a:custGeom>
            <a:avLst/>
            <a:gdLst/>
            <a:ahLst/>
            <a:cxnLst/>
            <a:rect l="l" t="t" r="r" b="b"/>
            <a:pathLst>
              <a:path w="8841475" h="9620116">
                <a:moveTo>
                  <a:pt x="0" y="0"/>
                </a:moveTo>
                <a:lnTo>
                  <a:pt x="8841475" y="0"/>
                </a:lnTo>
                <a:lnTo>
                  <a:pt x="8841475" y="9620116"/>
                </a:lnTo>
                <a:lnTo>
                  <a:pt x="0" y="96201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216" t="-7279" r="-7911" b="-645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0640" y="193463"/>
            <a:ext cx="6254327" cy="5816600"/>
          </a:xfrm>
          <a:custGeom>
            <a:avLst/>
            <a:gdLst/>
            <a:ahLst/>
            <a:cxnLst/>
            <a:rect l="l" t="t" r="r" b="b"/>
            <a:pathLst>
              <a:path w="9204985" h="8384904">
                <a:moveTo>
                  <a:pt x="0" y="0"/>
                </a:moveTo>
                <a:lnTo>
                  <a:pt x="9204985" y="0"/>
                </a:lnTo>
                <a:lnTo>
                  <a:pt x="9204985" y="8384904"/>
                </a:lnTo>
                <a:lnTo>
                  <a:pt x="0" y="83849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119934" y="5498979"/>
            <a:ext cx="1991042" cy="1346442"/>
          </a:xfrm>
          <a:custGeom>
            <a:avLst/>
            <a:gdLst/>
            <a:ahLst/>
            <a:cxnLst/>
            <a:rect l="l" t="t" r="r" b="b"/>
            <a:pathLst>
              <a:path w="2986563" h="2019663">
                <a:moveTo>
                  <a:pt x="0" y="0"/>
                </a:moveTo>
                <a:lnTo>
                  <a:pt x="2986562" y="0"/>
                </a:lnTo>
                <a:lnTo>
                  <a:pt x="2986562" y="2019664"/>
                </a:lnTo>
                <a:lnTo>
                  <a:pt x="0" y="20196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95996" y="685800"/>
            <a:ext cx="5238916" cy="4655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20"/>
              </a:lnSpc>
            </a:pPr>
            <a:r>
              <a:rPr lang="en-US" sz="3133">
                <a:solidFill>
                  <a:srgbClr val="F50000"/>
                </a:solidFill>
                <a:highlight>
                  <a:srgbClr val="FFFF00"/>
                </a:highlight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18, 19 та 20 лютого 2014 року</a:t>
            </a:r>
            <a:r>
              <a:rPr lang="en-US" sz="3133">
                <a:solidFill>
                  <a:srgbClr val="004AAD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133" u="sng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назавжди позначились в українському календарі кривавими подіями. </a:t>
            </a:r>
          </a:p>
          <a:p>
            <a:pPr algn="ctr">
              <a:lnSpc>
                <a:spcPts val="3320"/>
              </a:lnSpc>
              <a:spcBef>
                <a:spcPct val="0"/>
              </a:spcBef>
            </a:pPr>
            <a:r>
              <a:rPr lang="en-US" sz="3133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Внаслідок сутичок в урядовому кварталі, пожежі в Будинку профспілок у Києві та снайперських пострілів загинули десятки євромайданівців, які пізніше були проголошені 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5455281" y="-19144"/>
            <a:ext cx="3064671" cy="1723878"/>
          </a:xfrm>
          <a:custGeom>
            <a:avLst/>
            <a:gdLst/>
            <a:ahLst/>
            <a:cxnLst/>
            <a:rect l="l" t="t" r="r" b="b"/>
            <a:pathLst>
              <a:path w="4597007" h="2585817">
                <a:moveTo>
                  <a:pt x="4597007" y="0"/>
                </a:moveTo>
                <a:lnTo>
                  <a:pt x="0" y="0"/>
                </a:lnTo>
                <a:lnTo>
                  <a:pt x="0" y="2585817"/>
                </a:lnTo>
                <a:lnTo>
                  <a:pt x="4597007" y="2585817"/>
                </a:lnTo>
                <a:lnTo>
                  <a:pt x="459700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 descr="Generated text image"/>
          <p:cNvSpPr/>
          <p:nvPr/>
        </p:nvSpPr>
        <p:spPr>
          <a:xfrm>
            <a:off x="684078" y="4800242"/>
            <a:ext cx="2531676" cy="711317"/>
          </a:xfrm>
          <a:custGeom>
            <a:avLst/>
            <a:gdLst/>
            <a:ahLst/>
            <a:cxnLst/>
            <a:rect l="l" t="t" r="r" b="b"/>
            <a:pathLst>
              <a:path w="3797514" h="1066975">
                <a:moveTo>
                  <a:pt x="0" y="0"/>
                </a:moveTo>
                <a:lnTo>
                  <a:pt x="3797514" y="0"/>
                </a:lnTo>
                <a:lnTo>
                  <a:pt x="3797514" y="1066975"/>
                </a:lnTo>
                <a:lnTo>
                  <a:pt x="0" y="10669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 descr="Generated text image"/>
          <p:cNvSpPr/>
          <p:nvPr/>
        </p:nvSpPr>
        <p:spPr>
          <a:xfrm>
            <a:off x="3215754" y="4800242"/>
            <a:ext cx="2097561" cy="739546"/>
          </a:xfrm>
          <a:custGeom>
            <a:avLst/>
            <a:gdLst/>
            <a:ahLst/>
            <a:cxnLst/>
            <a:rect l="l" t="t" r="r" b="b"/>
            <a:pathLst>
              <a:path w="3146342" h="1109319">
                <a:moveTo>
                  <a:pt x="0" y="0"/>
                </a:moveTo>
                <a:lnTo>
                  <a:pt x="3146342" y="0"/>
                </a:lnTo>
                <a:lnTo>
                  <a:pt x="3146342" y="1109319"/>
                </a:lnTo>
                <a:lnTo>
                  <a:pt x="0" y="11093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59620" y="855694"/>
            <a:ext cx="9372339" cy="4629033"/>
          </a:xfrm>
          <a:custGeom>
            <a:avLst/>
            <a:gdLst/>
            <a:ahLst/>
            <a:cxnLst/>
            <a:rect l="l" t="t" r="r" b="b"/>
            <a:pathLst>
              <a:path w="14058508" h="6943549">
                <a:moveTo>
                  <a:pt x="0" y="0"/>
                </a:moveTo>
                <a:lnTo>
                  <a:pt x="14058508" y="0"/>
                </a:lnTo>
                <a:lnTo>
                  <a:pt x="14058508" y="6943550"/>
                </a:lnTo>
                <a:lnTo>
                  <a:pt x="0" y="69435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370"/>
            </a:stretch>
          </a:blipFill>
        </p:spPr>
      </p:sp>
      <p:sp>
        <p:nvSpPr>
          <p:cNvPr id="3" name="Freeform 3"/>
          <p:cNvSpPr/>
          <p:nvPr/>
        </p:nvSpPr>
        <p:spPr>
          <a:xfrm rot="10799999">
            <a:off x="4077553" y="2069919"/>
            <a:ext cx="9372339" cy="4629033"/>
          </a:xfrm>
          <a:custGeom>
            <a:avLst/>
            <a:gdLst/>
            <a:ahLst/>
            <a:cxnLst/>
            <a:rect l="l" t="t" r="r" b="b"/>
            <a:pathLst>
              <a:path w="14058508" h="6943549">
                <a:moveTo>
                  <a:pt x="0" y="0"/>
                </a:moveTo>
                <a:lnTo>
                  <a:pt x="14058507" y="0"/>
                </a:lnTo>
                <a:lnTo>
                  <a:pt x="14058507" y="6943549"/>
                </a:lnTo>
                <a:lnTo>
                  <a:pt x="0" y="69435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370"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0" y="-1841259"/>
            <a:ext cx="12192000" cy="4465320"/>
          </a:xfrm>
          <a:custGeom>
            <a:avLst/>
            <a:gdLst/>
            <a:ahLst/>
            <a:cxnLst/>
            <a:rect l="l" t="t" r="r" b="b"/>
            <a:pathLst>
              <a:path w="18288000" h="6697980">
                <a:moveTo>
                  <a:pt x="18288000" y="6697980"/>
                </a:moveTo>
                <a:lnTo>
                  <a:pt x="0" y="669798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669798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0" y="4466291"/>
            <a:ext cx="12192000" cy="2355109"/>
          </a:xfrm>
          <a:custGeom>
            <a:avLst/>
            <a:gdLst/>
            <a:ahLst/>
            <a:cxnLst/>
            <a:rect l="l" t="t" r="r" b="b"/>
            <a:pathLst>
              <a:path w="18288000" h="6697980">
                <a:moveTo>
                  <a:pt x="18288000" y="0"/>
                </a:moveTo>
                <a:lnTo>
                  <a:pt x="0" y="0"/>
                </a:lnTo>
                <a:lnTo>
                  <a:pt x="0" y="6697980"/>
                </a:lnTo>
                <a:lnTo>
                  <a:pt x="18288000" y="669798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412720" y="4581028"/>
            <a:ext cx="3779281" cy="2276973"/>
          </a:xfrm>
          <a:custGeom>
            <a:avLst/>
            <a:gdLst/>
            <a:ahLst/>
            <a:cxnLst/>
            <a:rect l="l" t="t" r="r" b="b"/>
            <a:pathLst>
              <a:path w="5668921" h="3415459">
                <a:moveTo>
                  <a:pt x="0" y="0"/>
                </a:moveTo>
                <a:lnTo>
                  <a:pt x="5668921" y="0"/>
                </a:lnTo>
                <a:lnTo>
                  <a:pt x="5668921" y="3415459"/>
                </a:lnTo>
                <a:lnTo>
                  <a:pt x="0" y="3415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55480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725407" y="1166327"/>
            <a:ext cx="6965850" cy="43670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60"/>
              </a:lnSpc>
            </a:pPr>
            <a:r>
              <a:rPr lang="en-US" sz="3200" dirty="0" err="1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Ми</a:t>
            </a:r>
            <a:r>
              <a:rPr lang="en-US" sz="3200" dirty="0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віддаємо</a:t>
            </a:r>
            <a:r>
              <a:rPr lang="en-US" sz="3200" dirty="0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шану</a:t>
            </a:r>
            <a:r>
              <a:rPr lang="en-US" sz="3200" dirty="0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громадянському</a:t>
            </a:r>
            <a:r>
              <a:rPr lang="en-US" sz="3200" dirty="0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подвигу</a:t>
            </a:r>
            <a:r>
              <a:rPr lang="en-US" sz="3200" dirty="0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патріотизму</a:t>
            </a:r>
            <a:r>
              <a:rPr lang="en-US" sz="3200" dirty="0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та</a:t>
            </a:r>
            <a:r>
              <a:rPr lang="en-US" sz="3200" dirty="0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мужності</a:t>
            </a:r>
            <a:r>
              <a:rPr lang="en-US" sz="3200" dirty="0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українців</a:t>
            </a:r>
            <a:r>
              <a:rPr lang="en-US" sz="3200" dirty="0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які</a:t>
            </a:r>
            <a:r>
              <a:rPr lang="en-US" sz="3200" dirty="0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виступили</a:t>
            </a:r>
            <a:r>
              <a:rPr lang="en-US" sz="3200" dirty="0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на</a:t>
            </a:r>
            <a:r>
              <a:rPr lang="en-US" sz="3200" dirty="0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захист</a:t>
            </a:r>
            <a:r>
              <a:rPr lang="en-US" sz="3200" dirty="0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демократичних</a:t>
            </a:r>
            <a:r>
              <a:rPr lang="en-US" sz="3200" dirty="0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цінностей</a:t>
            </a:r>
            <a:r>
              <a:rPr lang="en-US" sz="3200" dirty="0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</a:p>
          <a:p>
            <a:pPr algn="ctr">
              <a:lnSpc>
                <a:spcPts val="4260"/>
              </a:lnSpc>
            </a:pPr>
            <a:r>
              <a:rPr lang="en-US" sz="3200" dirty="0" err="1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відстояли</a:t>
            </a:r>
            <a:r>
              <a:rPr lang="en-US" sz="3200" dirty="0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свій</a:t>
            </a:r>
            <a:r>
              <a:rPr lang="en-US" sz="3200" dirty="0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європейський</a:t>
            </a:r>
            <a:r>
              <a:rPr lang="en-US" sz="3200" dirty="0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вибір</a:t>
            </a:r>
            <a:r>
              <a:rPr lang="en-US" sz="3200" dirty="0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.</a:t>
            </a:r>
          </a:p>
          <a:p>
            <a:pPr algn="ctr">
              <a:lnSpc>
                <a:spcPts val="4260"/>
              </a:lnSpc>
            </a:pPr>
            <a:r>
              <a:rPr lang="en-US" sz="3200" dirty="0" err="1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Схиляємо</a:t>
            </a:r>
            <a:r>
              <a:rPr lang="en-US" sz="3200" dirty="0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голову</a:t>
            </a:r>
            <a:r>
              <a:rPr lang="en-US" sz="3200" dirty="0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перед</a:t>
            </a:r>
            <a:r>
              <a:rPr lang="en-US" sz="3200" dirty="0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Героями</a:t>
            </a:r>
            <a:r>
              <a:rPr lang="en-US" sz="3200" dirty="0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</a:p>
          <a:p>
            <a:pPr algn="ctr">
              <a:lnSpc>
                <a:spcPts val="4260"/>
              </a:lnSpc>
            </a:pPr>
            <a:r>
              <a:rPr lang="en-US" sz="3200" dirty="0" err="1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які</a:t>
            </a:r>
            <a:r>
              <a:rPr lang="en-US" sz="3200" dirty="0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віддали</a:t>
            </a:r>
            <a:r>
              <a:rPr lang="en-US" sz="3200" dirty="0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життя</a:t>
            </a:r>
            <a:r>
              <a:rPr lang="en-US" sz="3200" dirty="0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</a:p>
          <a:p>
            <a:pPr algn="ctr">
              <a:lnSpc>
                <a:spcPts val="4260"/>
              </a:lnSpc>
            </a:pPr>
            <a:r>
              <a:rPr lang="en-US" sz="3200" dirty="0" err="1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аби</a:t>
            </a:r>
            <a:r>
              <a:rPr lang="en-US" sz="3200" dirty="0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ми</a:t>
            </a:r>
            <a:r>
              <a:rPr lang="en-US" sz="3200" dirty="0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дихали</a:t>
            </a:r>
            <a:r>
              <a:rPr lang="en-US" sz="3200" dirty="0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вільно</a:t>
            </a:r>
            <a:r>
              <a:rPr lang="en-US" sz="3200" dirty="0">
                <a:solidFill>
                  <a:srgbClr val="000000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.</a:t>
            </a:r>
          </a:p>
        </p:txBody>
      </p:sp>
      <p:sp>
        <p:nvSpPr>
          <p:cNvPr id="8" name="Freeform 8" descr="Generated text image"/>
          <p:cNvSpPr/>
          <p:nvPr/>
        </p:nvSpPr>
        <p:spPr>
          <a:xfrm>
            <a:off x="4290918" y="-53360"/>
            <a:ext cx="4121801" cy="1288063"/>
          </a:xfrm>
          <a:custGeom>
            <a:avLst/>
            <a:gdLst/>
            <a:ahLst/>
            <a:cxnLst/>
            <a:rect l="l" t="t" r="r" b="b"/>
            <a:pathLst>
              <a:path w="6182701" h="1932094">
                <a:moveTo>
                  <a:pt x="0" y="0"/>
                </a:moveTo>
                <a:lnTo>
                  <a:pt x="6182702" y="0"/>
                </a:lnTo>
                <a:lnTo>
                  <a:pt x="6182702" y="1932094"/>
                </a:lnTo>
                <a:lnTo>
                  <a:pt x="0" y="19320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 descr="Generated text image"/>
          <p:cNvSpPr/>
          <p:nvPr/>
        </p:nvSpPr>
        <p:spPr>
          <a:xfrm>
            <a:off x="8273831" y="-53360"/>
            <a:ext cx="3574123" cy="1398343"/>
          </a:xfrm>
          <a:custGeom>
            <a:avLst/>
            <a:gdLst/>
            <a:ahLst/>
            <a:cxnLst/>
            <a:rect l="l" t="t" r="r" b="b"/>
            <a:pathLst>
              <a:path w="5361185" h="2097515">
                <a:moveTo>
                  <a:pt x="0" y="0"/>
                </a:moveTo>
                <a:lnTo>
                  <a:pt x="5361185" y="0"/>
                </a:lnTo>
                <a:lnTo>
                  <a:pt x="5361185" y="2097515"/>
                </a:lnTo>
                <a:lnTo>
                  <a:pt x="0" y="20975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96273" y="-44980"/>
            <a:ext cx="5954361" cy="6858000"/>
          </a:xfrm>
          <a:custGeom>
            <a:avLst/>
            <a:gdLst/>
            <a:ahLst/>
            <a:cxnLst/>
            <a:rect l="l" t="t" r="r" b="b"/>
            <a:pathLst>
              <a:path w="8931542" h="10287000">
                <a:moveTo>
                  <a:pt x="0" y="0"/>
                </a:moveTo>
                <a:lnTo>
                  <a:pt x="8931542" y="0"/>
                </a:lnTo>
                <a:lnTo>
                  <a:pt x="893154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5176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333</Words>
  <Application>Microsoft Office PowerPoint</Application>
  <PresentationFormat>Широкоэкранный</PresentationFormat>
  <Paragraphs>36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AuraMellow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UN23 019878</dc:creator>
  <cp:lastModifiedBy>Вікторія</cp:lastModifiedBy>
  <cp:revision>2</cp:revision>
  <dcterms:created xsi:type="dcterms:W3CDTF">2025-11-22T07:21:06Z</dcterms:created>
  <dcterms:modified xsi:type="dcterms:W3CDTF">2025-11-23T11:29:18Z</dcterms:modified>
</cp:coreProperties>
</file>