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63;&#1086;&#1088;&#1085;&#1086;&#1073;&#1080;&#1083;&#1100;%20&#8211;%2030%20&#1088;&#1086;&#1082;&#1110;&#1074;%20&#1087;&#1086;&#1090;&#1086;&#1084;&#1091;%20(1).mp4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153400" cy="1470025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Чорнобиль – трагедія, подвиг, </a:t>
            </a:r>
            <a:r>
              <a:rPr lang="uk-UA" sz="6000" b="1" i="1" dirty="0" err="1" smtClean="0">
                <a:solidFill>
                  <a:srgbClr val="FF0000"/>
                </a:solidFill>
              </a:rPr>
              <a:t>пам</a:t>
            </a:r>
            <a:r>
              <a:rPr lang="en-US" sz="6000" b="1" i="1" dirty="0" smtClean="0">
                <a:solidFill>
                  <a:srgbClr val="FF0000"/>
                </a:solidFill>
              </a:rPr>
              <a:t>’</a:t>
            </a:r>
            <a:r>
              <a:rPr lang="uk-UA" sz="6000" b="1" i="1" dirty="0" smtClean="0">
                <a:solidFill>
                  <a:srgbClr val="FF0000"/>
                </a:solidFill>
              </a:rPr>
              <a:t>ять</a:t>
            </a:r>
            <a:r>
              <a:rPr lang="uk-UA" sz="6600" b="1" i="1" dirty="0" smtClean="0">
                <a:solidFill>
                  <a:srgbClr val="FF0000"/>
                </a:solidFill>
              </a:rPr>
              <a:t>…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4572000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12169"/>
            <a:ext cx="6534537" cy="484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Фільми про Чорнобиль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Розпад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художній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аварію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Чорнобильській</a:t>
            </a:r>
            <a:r>
              <a:rPr lang="ru-RU" sz="2000" dirty="0" smtClean="0"/>
              <a:t> АЕС та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наслідки</a:t>
            </a:r>
            <a:r>
              <a:rPr lang="ru-RU" sz="2000" dirty="0" smtClean="0"/>
              <a:t>, </a:t>
            </a:r>
            <a:r>
              <a:rPr lang="ru-RU" sz="2000" dirty="0" err="1" smtClean="0"/>
              <a:t>знятий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Михайлом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Беліковим</a:t>
            </a:r>
            <a:r>
              <a:rPr lang="ru-RU" sz="2000" dirty="0" smtClean="0"/>
              <a:t>.</a:t>
            </a:r>
          </a:p>
          <a:p>
            <a:r>
              <a:rPr lang="vi-VN" sz="2000" b="1" dirty="0" smtClean="0"/>
              <a:t>«Авро́ра» </a:t>
            </a:r>
            <a:r>
              <a:rPr lang="vi-VN" sz="2000" dirty="0" smtClean="0"/>
              <a:t>— російськомовний фільм режисури Оксани Байрак. Стрічка присвячена маленькій дівчинці-сироті Аврорі, яка постраждала внаслідок аварії на Чорнобильській АЕС.</a:t>
            </a:r>
            <a:endParaRPr lang="uk-UA" sz="2000" dirty="0" smtClean="0"/>
          </a:p>
          <a:p>
            <a:r>
              <a:rPr lang="ru-RU" sz="2000" b="1" dirty="0" smtClean="0"/>
              <a:t>«У </a:t>
            </a:r>
            <a:r>
              <a:rPr lang="ru-RU" sz="2000" b="1" dirty="0" err="1" smtClean="0"/>
              <a:t>суботу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про перший день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Чорнобильській</a:t>
            </a:r>
            <a:r>
              <a:rPr lang="ru-RU" sz="2000" dirty="0" smtClean="0"/>
              <a:t> АЕС.</a:t>
            </a:r>
          </a:p>
          <a:p>
            <a:r>
              <a:rPr lang="ru-RU" sz="2000" b="1" dirty="0" smtClean="0"/>
              <a:t>«Земля </a:t>
            </a:r>
            <a:r>
              <a:rPr lang="ru-RU" sz="2000" b="1" dirty="0" err="1" smtClean="0"/>
              <a:t>забуття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Мішель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Боганім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розповідає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сімей</a:t>
            </a:r>
            <a:r>
              <a:rPr lang="ru-RU" sz="2000" dirty="0" smtClean="0"/>
              <a:t>,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зламане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знищене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вибухом</a:t>
            </a:r>
            <a:r>
              <a:rPr lang="ru-RU" sz="2000" dirty="0" smtClean="0"/>
              <a:t>. </a:t>
            </a:r>
          </a:p>
          <a:p>
            <a:r>
              <a:rPr lang="ru-RU" sz="2000" b="1" dirty="0" smtClean="0"/>
              <a:t>«</a:t>
            </a:r>
            <a:r>
              <a:rPr lang="ru-RU" sz="2000" b="1" dirty="0" err="1" smtClean="0"/>
              <a:t>Чорнобиль</a:t>
            </a:r>
            <a:r>
              <a:rPr lang="ru-RU" sz="2000" b="1" dirty="0" smtClean="0"/>
              <a:t>. За </a:t>
            </a:r>
            <a:r>
              <a:rPr lang="ru-RU" sz="2000" b="1" dirty="0" err="1" smtClean="0"/>
              <a:t>хвилину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катастрофи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фільм-реконструкція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розповідає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похвилинно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вів</a:t>
            </a:r>
            <a:r>
              <a:rPr lang="ru-RU" sz="2000" dirty="0" smtClean="0"/>
              <a:t> себе персонал ЧАЕС у </a:t>
            </a:r>
            <a:r>
              <a:rPr lang="ru-RU" sz="2000" dirty="0" err="1" smtClean="0"/>
              <a:t>ніч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. </a:t>
            </a:r>
          </a:p>
          <a:p>
            <a:r>
              <a:rPr lang="ru-RU" sz="2000" dirty="0" smtClean="0"/>
              <a:t>Документальна драма </a:t>
            </a:r>
            <a:r>
              <a:rPr lang="ru-RU" sz="2000" dirty="0" err="1" smtClean="0"/>
              <a:t>Світлани</a:t>
            </a:r>
            <a:r>
              <a:rPr lang="ru-RU" sz="2000" dirty="0" smtClean="0"/>
              <a:t> Усенко "</a:t>
            </a:r>
            <a:r>
              <a:rPr lang="ru-RU" sz="2000" b="1" dirty="0" err="1" smtClean="0"/>
              <a:t>Розщеплені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атоми</a:t>
            </a:r>
            <a:r>
              <a:rPr lang="ru-RU" sz="2000" b="1" dirty="0" smtClean="0"/>
              <a:t>"</a:t>
            </a:r>
            <a:r>
              <a:rPr lang="ru-RU" sz="2000" dirty="0" smtClean="0"/>
              <a:t> </a:t>
            </a:r>
            <a:r>
              <a:rPr lang="ru-RU" sz="2000" dirty="0" err="1" smtClean="0"/>
              <a:t>поверне</a:t>
            </a:r>
            <a:r>
              <a:rPr lang="ru-RU" sz="2000" dirty="0" smtClean="0"/>
              <a:t> час назад, до 1986 року та дозволить </a:t>
            </a:r>
            <a:r>
              <a:rPr lang="ru-RU" sz="2000" dirty="0" err="1" smtClean="0"/>
              <a:t>подивитись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Чорнобильську</a:t>
            </a:r>
            <a:r>
              <a:rPr lang="ru-RU" sz="2000" dirty="0" smtClean="0"/>
              <a:t> катастрофу </a:t>
            </a:r>
            <a:r>
              <a:rPr lang="ru-RU" sz="2000" dirty="0" err="1" smtClean="0"/>
              <a:t>очима</a:t>
            </a:r>
            <a:r>
              <a:rPr lang="ru-RU" sz="2000" dirty="0" smtClean="0"/>
              <a:t> людей,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бачили</a:t>
            </a:r>
            <a:r>
              <a:rPr lang="ru-RU" sz="2000" dirty="0" smtClean="0"/>
              <a:t> все на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очі</a:t>
            </a:r>
            <a:r>
              <a:rPr lang="ru-RU" sz="2000" dirty="0" smtClean="0"/>
              <a:t>, та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висновки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Чорнобиль: 30 років потому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Чорнобиль – 30 років потому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pic>
        <p:nvPicPr>
          <p:cNvPr id="5" name="Picture 2" descr="https://pp.vk.me/c313625/v313625360/6cda/x0uPv0PpkZ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32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4038600" cy="6629400"/>
          </a:xfrm>
        </p:spPr>
        <p:txBody>
          <a:bodyPr>
            <a:normAutofit/>
          </a:bodyPr>
          <a:lstStyle/>
          <a:p>
            <a:pPr marL="2286000" lvl="5" indent="0" fontAlgn="base">
              <a:buNone/>
            </a:pPr>
            <a:endParaRPr lang="ru-RU" sz="3000" b="1" i="1" dirty="0" smtClean="0"/>
          </a:p>
          <a:p>
            <a:endParaRPr lang="ru-RU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876"/>
            <a:ext cx="8206016" cy="6139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26 квітня 1986 рік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ull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143000"/>
            <a:ext cx="7010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ontent_f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5162" y="2133600"/>
            <a:ext cx="5068838" cy="3809999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Пожежа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Після вибуху 800т графіту </a:t>
            </a:r>
          </a:p>
          <a:p>
            <a:pPr>
              <a:buNone/>
            </a:pPr>
            <a:r>
              <a:rPr lang="uk-UA" dirty="0" smtClean="0"/>
              <a:t>горіли 10 днів</a:t>
            </a:r>
          </a:p>
          <a:p>
            <a:r>
              <a:rPr lang="uk-UA" dirty="0" smtClean="0"/>
              <a:t>Загинула 31 людина</a:t>
            </a:r>
          </a:p>
          <a:p>
            <a:r>
              <a:rPr lang="uk-UA" dirty="0" smtClean="0"/>
              <a:t>У гасінні пожежі брали</a:t>
            </a:r>
          </a:p>
          <a:p>
            <a:pPr>
              <a:buNone/>
            </a:pPr>
            <a:r>
              <a:rPr lang="uk-UA" dirty="0" smtClean="0"/>
              <a:t>участь </a:t>
            </a:r>
            <a:r>
              <a:rPr lang="uk-UA" dirty="0" smtClean="0"/>
              <a:t>240 тис чоловік</a:t>
            </a:r>
            <a:endParaRPr lang="uk-UA" dirty="0" smtClean="0"/>
          </a:p>
          <a:p>
            <a:r>
              <a:rPr lang="uk-UA" dirty="0" smtClean="0"/>
              <a:t>Одразу </a:t>
            </a:r>
            <a:r>
              <a:rPr lang="uk-UA" dirty="0" smtClean="0"/>
              <a:t>8,5 млн </a:t>
            </a:r>
            <a:r>
              <a:rPr lang="uk-UA" dirty="0" smtClean="0"/>
              <a:t>людей</a:t>
            </a:r>
          </a:p>
          <a:p>
            <a:pPr>
              <a:buNone/>
            </a:pPr>
            <a:r>
              <a:rPr lang="uk-UA" dirty="0" smtClean="0"/>
              <a:t> були опромінені</a:t>
            </a:r>
          </a:p>
          <a:p>
            <a:r>
              <a:rPr lang="uk-UA" dirty="0" smtClean="0"/>
              <a:t>Забруднено 155 тис </a:t>
            </a:r>
            <a:r>
              <a:rPr lang="uk-UA" dirty="0" err="1" smtClean="0"/>
              <a:t>кв.км</a:t>
            </a:r>
            <a:r>
              <a:rPr lang="uk-UA" dirty="0" smtClean="0"/>
              <a:t> </a:t>
            </a:r>
          </a:p>
          <a:p>
            <a:r>
              <a:rPr lang="uk-UA" dirty="0" smtClean="0"/>
              <a:t>Реактор випромінював </a:t>
            </a:r>
          </a:p>
          <a:p>
            <a:pPr>
              <a:buNone/>
            </a:pPr>
            <a:r>
              <a:rPr lang="uk-UA" dirty="0" smtClean="0"/>
              <a:t>радіацію ще 3 тижні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Причини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fullsize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4038600" cy="2692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Некомпетентність персоналу</a:t>
            </a:r>
          </a:p>
          <a:p>
            <a:r>
              <a:rPr lang="uk-UA" dirty="0" smtClean="0"/>
              <a:t>Неправильне проектування реактора</a:t>
            </a:r>
          </a:p>
          <a:p>
            <a:r>
              <a:rPr lang="uk-UA" dirty="0" smtClean="0"/>
              <a:t>Недостатнє інформування персоналу про </a:t>
            </a:r>
            <a:r>
              <a:rPr lang="uk-UA" dirty="0" smtClean="0"/>
              <a:t>небезпеку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7" name="Рисунок 6" descr="fullsize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95600"/>
            <a:ext cx="2743390" cy="370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Замовчування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5867400" cy="6019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Люди, </a:t>
            </a:r>
            <a:r>
              <a:rPr lang="ru-RU" dirty="0" err="1" smtClean="0"/>
              <a:t>які</a:t>
            </a:r>
            <a:r>
              <a:rPr lang="ru-RU" dirty="0" smtClean="0"/>
              <a:t> жили в </a:t>
            </a:r>
            <a:r>
              <a:rPr lang="ru-RU" dirty="0" err="1" smtClean="0"/>
              <a:t>сусідніх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, </a:t>
            </a:r>
            <a:r>
              <a:rPr lang="ru-RU" dirty="0" err="1" smtClean="0"/>
              <a:t>нічого</a:t>
            </a:r>
            <a:r>
              <a:rPr lang="ru-RU" dirty="0" smtClean="0"/>
              <a:t> не знали,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забезпечили</a:t>
            </a:r>
            <a:r>
              <a:rPr lang="ru-RU" dirty="0" smtClean="0"/>
              <a:t> </a:t>
            </a:r>
            <a:r>
              <a:rPr lang="ru-RU" dirty="0" err="1" smtClean="0"/>
              <a:t>достатньою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йоду,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захиститися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радіаційних</a:t>
            </a:r>
            <a:r>
              <a:rPr lang="ru-RU" dirty="0" smtClean="0"/>
              <a:t> </a:t>
            </a:r>
            <a:r>
              <a:rPr lang="ru-RU" dirty="0" err="1" smtClean="0"/>
              <a:t>опромінень</a:t>
            </a:r>
            <a:r>
              <a:rPr lang="ru-RU" dirty="0" smtClean="0"/>
              <a:t>. </a:t>
            </a:r>
            <a:r>
              <a:rPr lang="ru-RU" dirty="0" err="1" smtClean="0"/>
              <a:t>Їм</a:t>
            </a:r>
            <a:r>
              <a:rPr lang="ru-RU" dirty="0" smtClean="0"/>
              <a:t> не </a:t>
            </a:r>
            <a:r>
              <a:rPr lang="ru-RU" dirty="0" err="1" smtClean="0"/>
              <a:t>розповідали</a:t>
            </a:r>
            <a:r>
              <a:rPr lang="ru-RU" dirty="0" smtClean="0"/>
              <a:t>, як </a:t>
            </a:r>
            <a:r>
              <a:rPr lang="ru-RU" dirty="0" err="1" smtClean="0"/>
              <a:t>поводитися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повідомлення</a:t>
            </a:r>
            <a:r>
              <a:rPr lang="ru-RU" b="1" dirty="0" smtClean="0"/>
              <a:t> про те, </a:t>
            </a:r>
            <a:r>
              <a:rPr lang="ru-RU" b="1" dirty="0" err="1" smtClean="0"/>
              <a:t>що</a:t>
            </a:r>
            <a:r>
              <a:rPr lang="ru-RU" b="1" dirty="0" smtClean="0"/>
              <a:t> в </a:t>
            </a:r>
            <a:r>
              <a:rPr lang="ru-RU" b="1" dirty="0" err="1" smtClean="0"/>
              <a:t>Чорнобилі</a:t>
            </a:r>
            <a:r>
              <a:rPr lang="ru-RU" b="1" dirty="0" smtClean="0"/>
              <a:t> </a:t>
            </a:r>
            <a:r>
              <a:rPr lang="ru-RU" b="1" dirty="0" err="1" smtClean="0"/>
              <a:t>сталася</a:t>
            </a:r>
            <a:r>
              <a:rPr lang="ru-RU" b="1" dirty="0" smtClean="0"/>
              <a:t> </a:t>
            </a:r>
            <a:r>
              <a:rPr lang="ru-RU" b="1" dirty="0" err="1" smtClean="0"/>
              <a:t>аварія</a:t>
            </a:r>
            <a:r>
              <a:rPr lang="ru-RU" b="1" dirty="0" smtClean="0"/>
              <a:t>,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радянських</a:t>
            </a:r>
            <a:r>
              <a:rPr lang="ru-RU" b="1" dirty="0" smtClean="0"/>
              <a:t> ЗМІ </a:t>
            </a:r>
            <a:r>
              <a:rPr lang="ru-RU" b="1" dirty="0" err="1" smtClean="0"/>
              <a:t>з’явилися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27 </a:t>
            </a:r>
            <a:r>
              <a:rPr lang="ru-RU" b="1" dirty="0" err="1" smtClean="0"/>
              <a:t>квітня</a:t>
            </a:r>
            <a:r>
              <a:rPr lang="ru-RU" b="1" dirty="0" smtClean="0"/>
              <a:t>, коли </a:t>
            </a:r>
            <a:r>
              <a:rPr lang="ru-RU" b="1" dirty="0" err="1" smtClean="0"/>
              <a:t>з</a:t>
            </a:r>
            <a:r>
              <a:rPr lang="ru-RU" b="1" dirty="0" smtClean="0"/>
              <a:t> моменту </a:t>
            </a:r>
            <a:r>
              <a:rPr lang="ru-RU" b="1" dirty="0" err="1" smtClean="0"/>
              <a:t>аварії</a:t>
            </a:r>
            <a:r>
              <a:rPr lang="ru-RU" b="1" dirty="0" smtClean="0"/>
              <a:t> минуло 36 годин.</a:t>
            </a:r>
          </a:p>
          <a:p>
            <a:r>
              <a:rPr lang="ru-RU" dirty="0" smtClean="0"/>
              <a:t>Про </a:t>
            </a:r>
            <a:r>
              <a:rPr lang="ru-RU" dirty="0" err="1" smtClean="0"/>
              <a:t>небезпеку</a:t>
            </a:r>
            <a:r>
              <a:rPr lang="ru-RU" dirty="0" smtClean="0"/>
              <a:t> за кордоном </a:t>
            </a:r>
            <a:r>
              <a:rPr lang="ru-RU" dirty="0" err="1" smtClean="0"/>
              <a:t>повідомили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зоні</a:t>
            </a:r>
            <a:r>
              <a:rPr lang="ru-RU" dirty="0" smtClean="0"/>
              <a:t> лиха.</a:t>
            </a:r>
            <a:endParaRPr lang="ru-RU" dirty="0"/>
          </a:p>
        </p:txBody>
      </p:sp>
      <p:pic>
        <p:nvPicPr>
          <p:cNvPr id="5" name="Содержимое 4" descr="evakuatsiy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7400" y="838200"/>
            <a:ext cx="3276600" cy="2577592"/>
          </a:xfrm>
        </p:spPr>
      </p:pic>
      <p:pic>
        <p:nvPicPr>
          <p:cNvPr id="17410" name="Picture 2" descr="ÐÐ°ÑÑÐ¸Ð½ÐºÐ¸ Ð¿Ð¾ Ð·Ð°Ð¿ÑÐ¾ÑÑ ÑÐ¾ÑÐ¾ ÐµÐ²Ð°ÐºÑÐ°ÑÑÑ Ð¿ÑÐ¸Ð¿ÑÑÑ ÑÐ°Ð½Ð¾Ðº 26 ÐºÐ²ÑÑÐ½Ñ 19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340178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FF0000"/>
                </a:solidFill>
              </a:rPr>
              <a:t>Евакуація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962400" cy="5486400"/>
          </a:xfrm>
        </p:spPr>
        <p:txBody>
          <a:bodyPr>
            <a:normAutofit/>
          </a:bodyPr>
          <a:lstStyle/>
          <a:p>
            <a:r>
              <a:rPr lang="uk-UA" dirty="0" smtClean="0"/>
              <a:t>Відміна евакуації 26 квітня</a:t>
            </a:r>
          </a:p>
          <a:p>
            <a:r>
              <a:rPr lang="uk-UA" dirty="0" smtClean="0"/>
              <a:t>Відсутні рекомендації населенню про зменшення впливу радіації</a:t>
            </a:r>
          </a:p>
          <a:p>
            <a:r>
              <a:rPr lang="uk-UA" dirty="0" smtClean="0"/>
              <a:t>Невірний шлях</a:t>
            </a:r>
          </a:p>
          <a:p>
            <a:pPr>
              <a:buNone/>
            </a:pPr>
            <a:r>
              <a:rPr lang="uk-UA" dirty="0" smtClean="0"/>
              <a:t>     руху колон</a:t>
            </a:r>
          </a:p>
          <a:p>
            <a:r>
              <a:rPr lang="uk-UA" dirty="0" smtClean="0"/>
              <a:t>Забруднені транспортні </a:t>
            </a:r>
          </a:p>
          <a:p>
            <a:pPr>
              <a:buNone/>
            </a:pPr>
            <a:r>
              <a:rPr lang="uk-UA" dirty="0" smtClean="0"/>
              <a:t>     засоби</a:t>
            </a:r>
            <a:endParaRPr lang="ru-RU" dirty="0"/>
          </a:p>
        </p:txBody>
      </p:sp>
      <p:pic>
        <p:nvPicPr>
          <p:cNvPr id="5" name="Содержимое 4" descr="chornobyl_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0"/>
            <a:ext cx="4038600" cy="3151534"/>
          </a:xfrm>
        </p:spPr>
      </p:pic>
      <p:pic>
        <p:nvPicPr>
          <p:cNvPr id="18436" name="Picture 4" descr="https://uamodna.com/assets/articles/image/t/y/8/ty8wyd1p/full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9299" y="2752097"/>
            <a:ext cx="5844701" cy="4105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Наслідки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fullsize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648200" cy="4648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343400" cy="551410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Постраждали 12 областей України</a:t>
            </a:r>
          </a:p>
          <a:p>
            <a:r>
              <a:rPr lang="uk-UA" dirty="0" smtClean="0"/>
              <a:t>70% радіації отримала Білорусь (зона відчуження понад 4000 </a:t>
            </a:r>
            <a:r>
              <a:rPr lang="uk-UA" dirty="0" err="1" smtClean="0"/>
              <a:t>кв.км</a:t>
            </a:r>
            <a:r>
              <a:rPr lang="uk-UA" dirty="0" smtClean="0"/>
              <a:t>)</a:t>
            </a:r>
          </a:p>
          <a:p>
            <a:r>
              <a:rPr lang="uk-UA" dirty="0" smtClean="0"/>
              <a:t>Радіоактивна хмара зачепила схід США</a:t>
            </a:r>
          </a:p>
          <a:p>
            <a:r>
              <a:rPr lang="uk-UA" dirty="0" smtClean="0"/>
              <a:t>Радіоактивні дощі зафіксовані в Ірландії</a:t>
            </a:r>
          </a:p>
          <a:p>
            <a:r>
              <a:rPr lang="uk-UA" dirty="0" smtClean="0"/>
              <a:t>Забруднені води Дніпра і </a:t>
            </a:r>
            <a:r>
              <a:rPr lang="uk-UA" dirty="0" err="1" smtClean="0"/>
              <a:t>Прип</a:t>
            </a:r>
            <a:r>
              <a:rPr lang="uk-UA" dirty="0" smtClean="0"/>
              <a:t>*яті</a:t>
            </a:r>
          </a:p>
          <a:p>
            <a:r>
              <a:rPr lang="uk-UA" dirty="0" smtClean="0"/>
              <a:t>У 1987 році 2 тис. жертв, у 1995 році – 37,5 тис.</a:t>
            </a:r>
          </a:p>
          <a:p>
            <a:r>
              <a:rPr lang="uk-UA" dirty="0" smtClean="0"/>
              <a:t>Підвищення рівня захворюваності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Зона відчуження сьогодні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80327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Пропозиції щодо створення Поліського біосферного заповідника</a:t>
            </a:r>
          </a:p>
          <a:p>
            <a:endParaRPr lang="ru-RU" dirty="0"/>
          </a:p>
        </p:txBody>
      </p:sp>
      <p:pic>
        <p:nvPicPr>
          <p:cNvPr id="11" name="Содержимое 10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657600" cy="274320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95800" y="762000"/>
            <a:ext cx="4041775" cy="609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Можливість скорочення зони відчуження</a:t>
            </a:r>
            <a:endParaRPr lang="ru-RU" dirty="0"/>
          </a:p>
        </p:txBody>
      </p:sp>
      <p:pic>
        <p:nvPicPr>
          <p:cNvPr id="12" name="Содержимое 11" descr="719545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1295400"/>
            <a:ext cx="3657600" cy="2743200"/>
          </a:xfrm>
        </p:spPr>
      </p:pic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4431630" cy="2590800"/>
          </a:xfrm>
          <a:prstGeom prst="rect">
            <a:avLst/>
          </a:prstGeom>
          <a:noFill/>
        </p:spPr>
      </p:pic>
      <p:pic>
        <p:nvPicPr>
          <p:cNvPr id="1946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48053"/>
            <a:ext cx="4343400" cy="3309947"/>
          </a:xfrm>
          <a:prstGeom prst="rect">
            <a:avLst/>
          </a:prstGeom>
          <a:noFill/>
        </p:spPr>
      </p:pic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7432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5334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4400" dirty="0" err="1" smtClean="0">
                <a:solidFill>
                  <a:srgbClr val="FF0000"/>
                </a:solidFill>
              </a:rPr>
              <a:t>Повертанці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Місце для зображення 4" descr="fullsize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72" b="1872"/>
          <a:stretch>
            <a:fillRect/>
          </a:stretch>
        </p:blipFill>
        <p:spPr>
          <a:xfrm>
            <a:off x="304800" y="0"/>
            <a:ext cx="3454400" cy="2590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57600" y="5867400"/>
            <a:ext cx="5486400" cy="80486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Заселено  11 населених пунктів.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Найбільш </a:t>
            </a:r>
            <a:r>
              <a:rPr lang="uk-UA" sz="2400" b="1" dirty="0" err="1" smtClean="0"/>
              <a:t>“людним”</a:t>
            </a:r>
            <a:r>
              <a:rPr lang="uk-UA" sz="2400" b="1" dirty="0" smtClean="0"/>
              <a:t> є  Чорнобиль.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Рисунок 5" descr="fullsize (6).jpg"/>
          <p:cNvPicPr>
            <a:picLocks noChangeAspect="1"/>
          </p:cNvPicPr>
          <p:nvPr/>
        </p:nvPicPr>
        <p:blipFill>
          <a:blip r:embed="rId3"/>
          <a:srcRect b="10526"/>
          <a:stretch>
            <a:fillRect/>
          </a:stretch>
        </p:blipFill>
        <p:spPr>
          <a:xfrm>
            <a:off x="4572000" y="0"/>
            <a:ext cx="4343400" cy="2590800"/>
          </a:xfrm>
          <a:prstGeom prst="rect">
            <a:avLst/>
          </a:prstGeom>
        </p:spPr>
      </p:pic>
      <p:pic>
        <p:nvPicPr>
          <p:cNvPr id="7" name="Рисунок 6" descr="sornoby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3533775" cy="2286000"/>
          </a:xfrm>
          <a:prstGeom prst="rect">
            <a:avLst/>
          </a:prstGeom>
        </p:spPr>
      </p:pic>
      <p:pic>
        <p:nvPicPr>
          <p:cNvPr id="8" name="Рисунок 7" descr="43508703_3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667000"/>
            <a:ext cx="4724400" cy="2659162"/>
          </a:xfrm>
          <a:prstGeom prst="rect">
            <a:avLst/>
          </a:prstGeom>
        </p:spPr>
      </p:pic>
      <p:pic>
        <p:nvPicPr>
          <p:cNvPr id="9" name="Рисунок 8" descr="43508731_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38401"/>
            <a:ext cx="4267200" cy="240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</TotalTime>
  <Words>323</Words>
  <Application>Microsoft Office PowerPoint</Application>
  <PresentationFormat>Екран (4:3)</PresentationFormat>
  <Paragraphs>50</Paragraphs>
  <Slides>12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Чорнобиль – трагедія, подвиг, пам’ять…</vt:lpstr>
      <vt:lpstr>26 квітня 1986 рік</vt:lpstr>
      <vt:lpstr>Пожежа</vt:lpstr>
      <vt:lpstr>Причини</vt:lpstr>
      <vt:lpstr>Замовчування</vt:lpstr>
      <vt:lpstr>Евакуація</vt:lpstr>
      <vt:lpstr>Наслідки</vt:lpstr>
      <vt:lpstr>Зона відчуження сьогодні</vt:lpstr>
      <vt:lpstr>Повертанці</vt:lpstr>
      <vt:lpstr>Фільми про Чорнобиль</vt:lpstr>
      <vt:lpstr>Чорнобиль: 30 років потому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dnipro_school@outlook.com</cp:lastModifiedBy>
  <cp:revision>43</cp:revision>
  <dcterms:created xsi:type="dcterms:W3CDTF">2019-04-18T15:18:11Z</dcterms:created>
  <dcterms:modified xsi:type="dcterms:W3CDTF">2024-04-30T08:27:34Z</dcterms:modified>
</cp:coreProperties>
</file>