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9"/>
  </p:notesMasterIdLst>
  <p:sldIdLst>
    <p:sldId id="256" r:id="rId2"/>
    <p:sldId id="276" r:id="rId3"/>
    <p:sldId id="273" r:id="rId4"/>
    <p:sldId id="275" r:id="rId5"/>
    <p:sldId id="263" r:id="rId6"/>
    <p:sldId id="257" r:id="rId7"/>
    <p:sldId id="262" r:id="rId8"/>
    <p:sldId id="261" r:id="rId9"/>
    <p:sldId id="260" r:id="rId10"/>
    <p:sldId id="268" r:id="rId11"/>
    <p:sldId id="269" r:id="rId12"/>
    <p:sldId id="266" r:id="rId13"/>
    <p:sldId id="267" r:id="rId14"/>
    <p:sldId id="270" r:id="rId15"/>
    <p:sldId id="271" r:id="rId16"/>
    <p:sldId id="265" r:id="rId17"/>
    <p:sldId id="277" r:id="rId18"/>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0"/>
  </p:normalViewPr>
  <p:slideViewPr>
    <p:cSldViewPr>
      <p:cViewPr varScale="1">
        <p:scale>
          <a:sx n="69" d="100"/>
          <a:sy n="69" d="100"/>
        </p:scale>
        <p:origin x="136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dirty="0"/>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D73332-E2B7-4B6F-9744-9D5EC9B0EC5B}" type="datetimeFigureOut">
              <a:rPr lang="uk-UA" smtClean="0"/>
              <a:t>29.11.2025</a:t>
            </a:fld>
            <a:endParaRPr lang="uk-UA" dirty="0"/>
          </a:p>
        </p:txBody>
      </p:sp>
      <p:sp>
        <p:nvSpPr>
          <p:cNvPr id="4" name="Місце для зображення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dirty="0"/>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dirty="0"/>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67EDA-D447-43C7-82D2-3F97F8BAC408}" type="slidenum">
              <a:rPr lang="uk-UA" smtClean="0"/>
              <a:t>‹#›</a:t>
            </a:fld>
            <a:endParaRPr lang="uk-UA" dirty="0"/>
          </a:p>
        </p:txBody>
      </p:sp>
    </p:spTree>
    <p:extLst>
      <p:ext uri="{BB962C8B-B14F-4D97-AF65-F5344CB8AC3E}">
        <p14:creationId xmlns:p14="http://schemas.microsoft.com/office/powerpoint/2010/main" val="2849920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35B67EDA-D447-43C7-82D2-3F97F8BAC408}" type="slidenum">
              <a:rPr lang="uk-UA" smtClean="0"/>
              <a:t>5</a:t>
            </a:fld>
            <a:endParaRPr lang="uk-UA" dirty="0"/>
          </a:p>
        </p:txBody>
      </p:sp>
    </p:spTree>
    <p:extLst>
      <p:ext uri="{BB962C8B-B14F-4D97-AF65-F5344CB8AC3E}">
        <p14:creationId xmlns:p14="http://schemas.microsoft.com/office/powerpoint/2010/main" val="2537074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uk-UA"/>
              <a:t>Зразок заголовка</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0CE0B83A-6CE5-4455-90AE-8DC8629DF368}" type="datetimeFigureOut">
              <a:rPr lang="uk-UA" smtClean="0"/>
              <a:t>29.11.2025</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22D8F91E-1849-4362-A5B0-4820B7AC5BDA}" type="slidenum">
              <a:rPr lang="uk-UA" smtClean="0"/>
              <a:t>‹#›</a:t>
            </a:fld>
            <a:endParaRPr lang="uk-UA" dirty="0"/>
          </a:p>
        </p:txBody>
      </p:sp>
    </p:spTree>
    <p:extLst>
      <p:ext uri="{BB962C8B-B14F-4D97-AF65-F5344CB8AC3E}">
        <p14:creationId xmlns:p14="http://schemas.microsoft.com/office/powerpoint/2010/main" val="3653555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uk-UA"/>
              <a:t>Зразок заголовка</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dirty="0"/>
              <a:t>Клацніть піктограму, щоб додати зображення</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Редагувати стиль зразка тексту</a:t>
            </a:r>
          </a:p>
        </p:txBody>
      </p:sp>
      <p:sp>
        <p:nvSpPr>
          <p:cNvPr id="3" name="Date Placeholder 2"/>
          <p:cNvSpPr>
            <a:spLocks noGrp="1"/>
          </p:cNvSpPr>
          <p:nvPr>
            <p:ph type="dt" sz="half" idx="10"/>
          </p:nvPr>
        </p:nvSpPr>
        <p:spPr/>
        <p:txBody>
          <a:bodyPr/>
          <a:lstStyle/>
          <a:p>
            <a:fld id="{0CE0B83A-6CE5-4455-90AE-8DC8629DF368}" type="datetimeFigureOut">
              <a:rPr lang="uk-UA" smtClean="0"/>
              <a:t>29.11.2025</a:t>
            </a:fld>
            <a:endParaRPr lang="uk-UA" dirty="0"/>
          </a:p>
        </p:txBody>
      </p:sp>
      <p:sp>
        <p:nvSpPr>
          <p:cNvPr id="4" name="Footer Placeholder 3"/>
          <p:cNvSpPr>
            <a:spLocks noGrp="1"/>
          </p:cNvSpPr>
          <p:nvPr>
            <p:ph type="ftr" sz="quarter" idx="11"/>
          </p:nvPr>
        </p:nvSpPr>
        <p:spPr/>
        <p:txBody>
          <a:bodyPr/>
          <a:lstStyle/>
          <a:p>
            <a:endParaRPr lang="uk-UA" dirty="0"/>
          </a:p>
        </p:txBody>
      </p:sp>
      <p:sp>
        <p:nvSpPr>
          <p:cNvPr id="5" name="Slide Number Placeholder 4"/>
          <p:cNvSpPr>
            <a:spLocks noGrp="1"/>
          </p:cNvSpPr>
          <p:nvPr>
            <p:ph type="sldNum" sz="quarter" idx="12"/>
          </p:nvPr>
        </p:nvSpPr>
        <p:spPr/>
        <p:txBody>
          <a:bodyPr/>
          <a:lstStyle/>
          <a:p>
            <a:fld id="{22D8F91E-1849-4362-A5B0-4820B7AC5BDA}" type="slidenum">
              <a:rPr lang="uk-UA" smtClean="0"/>
              <a:t>‹#›</a:t>
            </a:fld>
            <a:endParaRPr lang="uk-UA" dirty="0"/>
          </a:p>
        </p:txBody>
      </p:sp>
    </p:spTree>
    <p:extLst>
      <p:ext uri="{BB962C8B-B14F-4D97-AF65-F5344CB8AC3E}">
        <p14:creationId xmlns:p14="http://schemas.microsoft.com/office/powerpoint/2010/main" val="852020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uk-UA"/>
              <a:t>Зразок заголовка</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Редагувати стиль зразка тексту</a:t>
            </a:r>
          </a:p>
        </p:txBody>
      </p:sp>
      <p:sp>
        <p:nvSpPr>
          <p:cNvPr id="4" name="Date Placeholder 3"/>
          <p:cNvSpPr>
            <a:spLocks noGrp="1"/>
          </p:cNvSpPr>
          <p:nvPr>
            <p:ph type="dt" sz="half" idx="10"/>
          </p:nvPr>
        </p:nvSpPr>
        <p:spPr/>
        <p:txBody>
          <a:bodyPr/>
          <a:lstStyle/>
          <a:p>
            <a:fld id="{0CE0B83A-6CE5-4455-90AE-8DC8629DF368}" type="datetimeFigureOut">
              <a:rPr lang="uk-UA" smtClean="0"/>
              <a:t>29.11.2025</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22D8F91E-1849-4362-A5B0-4820B7AC5BDA}" type="slidenum">
              <a:rPr lang="uk-UA" smtClean="0"/>
              <a:t>‹#›</a:t>
            </a:fld>
            <a:endParaRPr lang="uk-UA" dirty="0"/>
          </a:p>
        </p:txBody>
      </p:sp>
    </p:spTree>
    <p:extLst>
      <p:ext uri="{BB962C8B-B14F-4D97-AF65-F5344CB8AC3E}">
        <p14:creationId xmlns:p14="http://schemas.microsoft.com/office/powerpoint/2010/main" val="1520749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uk-UA"/>
              <a:t>Зразок заголовка</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Редагувати стиль зразка тексту</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Редагувати стиль зразка тексту</a:t>
            </a:r>
          </a:p>
        </p:txBody>
      </p:sp>
      <p:sp>
        <p:nvSpPr>
          <p:cNvPr id="4" name="Date Placeholder 3"/>
          <p:cNvSpPr>
            <a:spLocks noGrp="1"/>
          </p:cNvSpPr>
          <p:nvPr>
            <p:ph type="dt" sz="half" idx="10"/>
          </p:nvPr>
        </p:nvSpPr>
        <p:spPr/>
        <p:txBody>
          <a:bodyPr/>
          <a:lstStyle/>
          <a:p>
            <a:fld id="{0CE0B83A-6CE5-4455-90AE-8DC8629DF368}" type="datetimeFigureOut">
              <a:rPr lang="uk-UA" smtClean="0"/>
              <a:t>29.11.2025</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22D8F91E-1849-4362-A5B0-4820B7AC5BDA}" type="slidenum">
              <a:rPr lang="uk-UA" smtClean="0"/>
              <a:t>‹#›</a:t>
            </a:fld>
            <a:endParaRPr lang="uk-UA"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40383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uk-UA"/>
              <a:t>Зразок заголовка</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Редагувати стиль зразка тексту</a:t>
            </a:r>
          </a:p>
        </p:txBody>
      </p:sp>
      <p:sp>
        <p:nvSpPr>
          <p:cNvPr id="4" name="Date Placeholder 3"/>
          <p:cNvSpPr>
            <a:spLocks noGrp="1"/>
          </p:cNvSpPr>
          <p:nvPr>
            <p:ph type="dt" sz="half" idx="10"/>
          </p:nvPr>
        </p:nvSpPr>
        <p:spPr/>
        <p:txBody>
          <a:bodyPr/>
          <a:lstStyle/>
          <a:p>
            <a:fld id="{0CE0B83A-6CE5-4455-90AE-8DC8629DF368}" type="datetimeFigureOut">
              <a:rPr lang="uk-UA" smtClean="0"/>
              <a:t>29.11.2025</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22D8F91E-1849-4362-A5B0-4820B7AC5BDA}" type="slidenum">
              <a:rPr lang="uk-UA" smtClean="0"/>
              <a:t>‹#›</a:t>
            </a:fld>
            <a:endParaRPr lang="uk-UA" dirty="0"/>
          </a:p>
        </p:txBody>
      </p:sp>
    </p:spTree>
    <p:extLst>
      <p:ext uri="{BB962C8B-B14F-4D97-AF65-F5344CB8AC3E}">
        <p14:creationId xmlns:p14="http://schemas.microsoft.com/office/powerpoint/2010/main" val="3612493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uk-UA"/>
              <a:t>Зразок заголовка</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uk-UA"/>
              <a:t>Редагувати стиль зразка тексту</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Редагувати стиль зразка тексту</a:t>
            </a:r>
          </a:p>
        </p:txBody>
      </p:sp>
      <p:sp>
        <p:nvSpPr>
          <p:cNvPr id="4" name="Date Placeholder 3"/>
          <p:cNvSpPr>
            <a:spLocks noGrp="1"/>
          </p:cNvSpPr>
          <p:nvPr>
            <p:ph type="dt" sz="half" idx="10"/>
          </p:nvPr>
        </p:nvSpPr>
        <p:spPr/>
        <p:txBody>
          <a:bodyPr/>
          <a:lstStyle/>
          <a:p>
            <a:fld id="{0CE0B83A-6CE5-4455-90AE-8DC8629DF368}" type="datetimeFigureOut">
              <a:rPr lang="uk-UA" smtClean="0"/>
              <a:t>29.11.2025</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22D8F91E-1849-4362-A5B0-4820B7AC5BDA}" type="slidenum">
              <a:rPr lang="uk-UA" smtClean="0"/>
              <a:t>‹#›</a:t>
            </a:fld>
            <a:endParaRPr lang="uk-UA"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06989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uk-UA"/>
              <a:t>Зразок заголовка</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uk-UA"/>
              <a:t>Редагувати стиль зразка тексту</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Редагувати стиль зразка тексту</a:t>
            </a:r>
          </a:p>
        </p:txBody>
      </p:sp>
      <p:sp>
        <p:nvSpPr>
          <p:cNvPr id="4" name="Date Placeholder 3"/>
          <p:cNvSpPr>
            <a:spLocks noGrp="1"/>
          </p:cNvSpPr>
          <p:nvPr>
            <p:ph type="dt" sz="half" idx="10"/>
          </p:nvPr>
        </p:nvSpPr>
        <p:spPr/>
        <p:txBody>
          <a:bodyPr/>
          <a:lstStyle/>
          <a:p>
            <a:fld id="{0CE0B83A-6CE5-4455-90AE-8DC8629DF368}" type="datetimeFigureOut">
              <a:rPr lang="uk-UA" smtClean="0"/>
              <a:t>29.11.2025</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22D8F91E-1849-4362-A5B0-4820B7AC5BDA}" type="slidenum">
              <a:rPr lang="uk-UA" smtClean="0"/>
              <a:t>‹#›</a:t>
            </a:fld>
            <a:endParaRPr lang="uk-UA" dirty="0"/>
          </a:p>
        </p:txBody>
      </p:sp>
    </p:spTree>
    <p:extLst>
      <p:ext uri="{BB962C8B-B14F-4D97-AF65-F5344CB8AC3E}">
        <p14:creationId xmlns:p14="http://schemas.microsoft.com/office/powerpoint/2010/main" val="4099310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uk-UA"/>
              <a:t>Зразок заголовка</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0CE0B83A-6CE5-4455-90AE-8DC8629DF368}" type="datetimeFigureOut">
              <a:rPr lang="uk-UA" smtClean="0"/>
              <a:t>29.11.2025</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22D8F91E-1849-4362-A5B0-4820B7AC5BDA}" type="slidenum">
              <a:rPr lang="uk-UA" smtClean="0"/>
              <a:t>‹#›</a:t>
            </a:fld>
            <a:endParaRPr lang="uk-UA" dirty="0"/>
          </a:p>
        </p:txBody>
      </p:sp>
    </p:spTree>
    <p:extLst>
      <p:ext uri="{BB962C8B-B14F-4D97-AF65-F5344CB8AC3E}">
        <p14:creationId xmlns:p14="http://schemas.microsoft.com/office/powerpoint/2010/main" val="34395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uk-UA"/>
              <a:t>Зразок заголовка</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0CE0B83A-6CE5-4455-90AE-8DC8629DF368}" type="datetimeFigureOut">
              <a:rPr lang="uk-UA" smtClean="0"/>
              <a:t>29.11.2025</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22D8F91E-1849-4362-A5B0-4820B7AC5BDA}" type="slidenum">
              <a:rPr lang="uk-UA" smtClean="0"/>
              <a:t>‹#›</a:t>
            </a:fld>
            <a:endParaRPr lang="uk-UA" dirty="0"/>
          </a:p>
        </p:txBody>
      </p:sp>
    </p:spTree>
    <p:extLst>
      <p:ext uri="{BB962C8B-B14F-4D97-AF65-F5344CB8AC3E}">
        <p14:creationId xmlns:p14="http://schemas.microsoft.com/office/powerpoint/2010/main" val="2762281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uk-UA"/>
              <a:t>Зразок заголовка</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0CE0B83A-6CE5-4455-90AE-8DC8629DF368}" type="datetimeFigureOut">
              <a:rPr lang="uk-UA" smtClean="0"/>
              <a:t>29.11.2025</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22D8F91E-1849-4362-A5B0-4820B7AC5BDA}" type="slidenum">
              <a:rPr lang="uk-UA" smtClean="0"/>
              <a:t>‹#›</a:t>
            </a:fld>
            <a:endParaRPr lang="uk-UA" dirty="0"/>
          </a:p>
        </p:txBody>
      </p:sp>
    </p:spTree>
    <p:extLst>
      <p:ext uri="{BB962C8B-B14F-4D97-AF65-F5344CB8AC3E}">
        <p14:creationId xmlns:p14="http://schemas.microsoft.com/office/powerpoint/2010/main" val="2335129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uk-UA"/>
              <a:t>Зразок заголовка</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Редагувати стиль зразка тексту</a:t>
            </a:r>
          </a:p>
        </p:txBody>
      </p:sp>
      <p:sp>
        <p:nvSpPr>
          <p:cNvPr id="4" name="Date Placeholder 3"/>
          <p:cNvSpPr>
            <a:spLocks noGrp="1"/>
          </p:cNvSpPr>
          <p:nvPr>
            <p:ph type="dt" sz="half" idx="10"/>
          </p:nvPr>
        </p:nvSpPr>
        <p:spPr/>
        <p:txBody>
          <a:bodyPr/>
          <a:lstStyle/>
          <a:p>
            <a:fld id="{0CE0B83A-6CE5-4455-90AE-8DC8629DF368}" type="datetimeFigureOut">
              <a:rPr lang="uk-UA" smtClean="0"/>
              <a:t>29.11.2025</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22D8F91E-1849-4362-A5B0-4820B7AC5BDA}" type="slidenum">
              <a:rPr lang="uk-UA" smtClean="0"/>
              <a:t>‹#›</a:t>
            </a:fld>
            <a:endParaRPr lang="uk-UA" dirty="0"/>
          </a:p>
        </p:txBody>
      </p:sp>
    </p:spTree>
    <p:extLst>
      <p:ext uri="{BB962C8B-B14F-4D97-AF65-F5344CB8AC3E}">
        <p14:creationId xmlns:p14="http://schemas.microsoft.com/office/powerpoint/2010/main" val="3064617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uk-UA"/>
              <a:t>Зразок заголовка</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0CE0B83A-6CE5-4455-90AE-8DC8629DF368}" type="datetimeFigureOut">
              <a:rPr lang="uk-UA" smtClean="0"/>
              <a:t>29.11.2025</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22D8F91E-1849-4362-A5B0-4820B7AC5BDA}" type="slidenum">
              <a:rPr lang="uk-UA" smtClean="0"/>
              <a:t>‹#›</a:t>
            </a:fld>
            <a:endParaRPr lang="uk-UA" dirty="0"/>
          </a:p>
        </p:txBody>
      </p:sp>
    </p:spTree>
    <p:extLst>
      <p:ext uri="{BB962C8B-B14F-4D97-AF65-F5344CB8AC3E}">
        <p14:creationId xmlns:p14="http://schemas.microsoft.com/office/powerpoint/2010/main" val="4068465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uk-UA"/>
              <a:t>Зразок заголовка</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0CE0B83A-6CE5-4455-90AE-8DC8629DF368}" type="datetimeFigureOut">
              <a:rPr lang="uk-UA" smtClean="0"/>
              <a:t>29.11.2025</a:t>
            </a:fld>
            <a:endParaRPr lang="uk-UA" dirty="0"/>
          </a:p>
        </p:txBody>
      </p:sp>
      <p:sp>
        <p:nvSpPr>
          <p:cNvPr id="8" name="Footer Placeholder 7"/>
          <p:cNvSpPr>
            <a:spLocks noGrp="1"/>
          </p:cNvSpPr>
          <p:nvPr>
            <p:ph type="ftr" sz="quarter" idx="11"/>
          </p:nvPr>
        </p:nvSpPr>
        <p:spPr/>
        <p:txBody>
          <a:bodyPr/>
          <a:lstStyle/>
          <a:p>
            <a:endParaRPr lang="uk-UA" dirty="0"/>
          </a:p>
        </p:txBody>
      </p:sp>
      <p:sp>
        <p:nvSpPr>
          <p:cNvPr id="9" name="Slide Number Placeholder 8"/>
          <p:cNvSpPr>
            <a:spLocks noGrp="1"/>
          </p:cNvSpPr>
          <p:nvPr>
            <p:ph type="sldNum" sz="quarter" idx="12"/>
          </p:nvPr>
        </p:nvSpPr>
        <p:spPr/>
        <p:txBody>
          <a:bodyPr/>
          <a:lstStyle/>
          <a:p>
            <a:fld id="{22D8F91E-1849-4362-A5B0-4820B7AC5BDA}" type="slidenum">
              <a:rPr lang="uk-UA" smtClean="0"/>
              <a:t>‹#›</a:t>
            </a:fld>
            <a:endParaRPr lang="uk-UA" dirty="0"/>
          </a:p>
        </p:txBody>
      </p:sp>
    </p:spTree>
    <p:extLst>
      <p:ext uri="{BB962C8B-B14F-4D97-AF65-F5344CB8AC3E}">
        <p14:creationId xmlns:p14="http://schemas.microsoft.com/office/powerpoint/2010/main" val="176238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uk-UA"/>
              <a:t>Зразок заголовка</a:t>
            </a:r>
            <a:endParaRPr lang="en-US" dirty="0"/>
          </a:p>
        </p:txBody>
      </p:sp>
      <p:sp>
        <p:nvSpPr>
          <p:cNvPr id="3" name="Date Placeholder 2"/>
          <p:cNvSpPr>
            <a:spLocks noGrp="1"/>
          </p:cNvSpPr>
          <p:nvPr>
            <p:ph type="dt" sz="half" idx="10"/>
          </p:nvPr>
        </p:nvSpPr>
        <p:spPr/>
        <p:txBody>
          <a:bodyPr/>
          <a:lstStyle/>
          <a:p>
            <a:fld id="{0CE0B83A-6CE5-4455-90AE-8DC8629DF368}" type="datetimeFigureOut">
              <a:rPr lang="uk-UA" smtClean="0"/>
              <a:t>29.11.2025</a:t>
            </a:fld>
            <a:endParaRPr lang="uk-UA" dirty="0"/>
          </a:p>
        </p:txBody>
      </p:sp>
      <p:sp>
        <p:nvSpPr>
          <p:cNvPr id="4" name="Footer Placeholder 3"/>
          <p:cNvSpPr>
            <a:spLocks noGrp="1"/>
          </p:cNvSpPr>
          <p:nvPr>
            <p:ph type="ftr" sz="quarter" idx="11"/>
          </p:nvPr>
        </p:nvSpPr>
        <p:spPr/>
        <p:txBody>
          <a:bodyPr/>
          <a:lstStyle/>
          <a:p>
            <a:endParaRPr lang="uk-UA" dirty="0"/>
          </a:p>
        </p:txBody>
      </p:sp>
      <p:sp>
        <p:nvSpPr>
          <p:cNvPr id="5" name="Slide Number Placeholder 4"/>
          <p:cNvSpPr>
            <a:spLocks noGrp="1"/>
          </p:cNvSpPr>
          <p:nvPr>
            <p:ph type="sldNum" sz="quarter" idx="12"/>
          </p:nvPr>
        </p:nvSpPr>
        <p:spPr/>
        <p:txBody>
          <a:bodyPr/>
          <a:lstStyle/>
          <a:p>
            <a:fld id="{22D8F91E-1849-4362-A5B0-4820B7AC5BDA}" type="slidenum">
              <a:rPr lang="uk-UA" smtClean="0"/>
              <a:t>‹#›</a:t>
            </a:fld>
            <a:endParaRPr lang="uk-UA" dirty="0"/>
          </a:p>
        </p:txBody>
      </p:sp>
    </p:spTree>
    <p:extLst>
      <p:ext uri="{BB962C8B-B14F-4D97-AF65-F5344CB8AC3E}">
        <p14:creationId xmlns:p14="http://schemas.microsoft.com/office/powerpoint/2010/main" val="699722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E0B83A-6CE5-4455-90AE-8DC8629DF368}" type="datetimeFigureOut">
              <a:rPr lang="uk-UA" smtClean="0"/>
              <a:t>29.11.2025</a:t>
            </a:fld>
            <a:endParaRPr lang="uk-UA" dirty="0"/>
          </a:p>
        </p:txBody>
      </p:sp>
      <p:sp>
        <p:nvSpPr>
          <p:cNvPr id="3" name="Footer Placeholder 2"/>
          <p:cNvSpPr>
            <a:spLocks noGrp="1"/>
          </p:cNvSpPr>
          <p:nvPr>
            <p:ph type="ftr" sz="quarter" idx="11"/>
          </p:nvPr>
        </p:nvSpPr>
        <p:spPr/>
        <p:txBody>
          <a:bodyPr/>
          <a:lstStyle/>
          <a:p>
            <a:endParaRPr lang="uk-UA" dirty="0"/>
          </a:p>
        </p:txBody>
      </p:sp>
      <p:sp>
        <p:nvSpPr>
          <p:cNvPr id="4" name="Slide Number Placeholder 3"/>
          <p:cNvSpPr>
            <a:spLocks noGrp="1"/>
          </p:cNvSpPr>
          <p:nvPr>
            <p:ph type="sldNum" sz="quarter" idx="12"/>
          </p:nvPr>
        </p:nvSpPr>
        <p:spPr/>
        <p:txBody>
          <a:bodyPr/>
          <a:lstStyle/>
          <a:p>
            <a:fld id="{22D8F91E-1849-4362-A5B0-4820B7AC5BDA}" type="slidenum">
              <a:rPr lang="uk-UA" smtClean="0"/>
              <a:t>‹#›</a:t>
            </a:fld>
            <a:endParaRPr lang="uk-UA" dirty="0"/>
          </a:p>
        </p:txBody>
      </p:sp>
    </p:spTree>
    <p:extLst>
      <p:ext uri="{BB962C8B-B14F-4D97-AF65-F5344CB8AC3E}">
        <p14:creationId xmlns:p14="http://schemas.microsoft.com/office/powerpoint/2010/main" val="1707605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uk-UA"/>
              <a:t>Зразок заголовка</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p>
        </p:txBody>
      </p:sp>
      <p:sp>
        <p:nvSpPr>
          <p:cNvPr id="5" name="Date Placeholder 4"/>
          <p:cNvSpPr>
            <a:spLocks noGrp="1"/>
          </p:cNvSpPr>
          <p:nvPr>
            <p:ph type="dt" sz="half" idx="10"/>
          </p:nvPr>
        </p:nvSpPr>
        <p:spPr/>
        <p:txBody>
          <a:bodyPr/>
          <a:lstStyle/>
          <a:p>
            <a:fld id="{0CE0B83A-6CE5-4455-90AE-8DC8629DF368}" type="datetimeFigureOut">
              <a:rPr lang="uk-UA" smtClean="0"/>
              <a:t>29.11.2025</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22D8F91E-1849-4362-A5B0-4820B7AC5BDA}" type="slidenum">
              <a:rPr lang="uk-UA" smtClean="0"/>
              <a:t>‹#›</a:t>
            </a:fld>
            <a:endParaRPr lang="uk-UA" dirty="0"/>
          </a:p>
        </p:txBody>
      </p:sp>
    </p:spTree>
    <p:extLst>
      <p:ext uri="{BB962C8B-B14F-4D97-AF65-F5344CB8AC3E}">
        <p14:creationId xmlns:p14="http://schemas.microsoft.com/office/powerpoint/2010/main" val="44575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uk-UA"/>
              <a:t>Зразок заголовка</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dirty="0"/>
              <a:t>Клацніть піктограму, щоб додати зображення</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p>
        </p:txBody>
      </p:sp>
      <p:sp>
        <p:nvSpPr>
          <p:cNvPr id="5" name="Date Placeholder 4"/>
          <p:cNvSpPr>
            <a:spLocks noGrp="1"/>
          </p:cNvSpPr>
          <p:nvPr>
            <p:ph type="dt" sz="half" idx="10"/>
          </p:nvPr>
        </p:nvSpPr>
        <p:spPr/>
        <p:txBody>
          <a:bodyPr/>
          <a:lstStyle/>
          <a:p>
            <a:fld id="{0CE0B83A-6CE5-4455-90AE-8DC8629DF368}" type="datetimeFigureOut">
              <a:rPr lang="uk-UA" smtClean="0"/>
              <a:t>29.11.2025</a:t>
            </a:fld>
            <a:endParaRPr lang="uk-UA" dirty="0"/>
          </a:p>
        </p:txBody>
      </p:sp>
      <p:sp>
        <p:nvSpPr>
          <p:cNvPr id="6" name="Footer Placeholder 5"/>
          <p:cNvSpPr>
            <a:spLocks noGrp="1"/>
          </p:cNvSpPr>
          <p:nvPr>
            <p:ph type="ftr" sz="quarter" idx="11"/>
          </p:nvPr>
        </p:nvSpPr>
        <p:spPr>
          <a:xfrm>
            <a:off x="533400" y="6172200"/>
            <a:ext cx="5811724" cy="365125"/>
          </a:xfrm>
        </p:spPr>
        <p:txBody>
          <a:bodyPr/>
          <a:lstStyle/>
          <a:p>
            <a:endParaRPr lang="uk-UA" dirty="0"/>
          </a:p>
        </p:txBody>
      </p:sp>
      <p:sp>
        <p:nvSpPr>
          <p:cNvPr id="7" name="Slide Number Placeholder 6"/>
          <p:cNvSpPr>
            <a:spLocks noGrp="1"/>
          </p:cNvSpPr>
          <p:nvPr>
            <p:ph type="sldNum" sz="quarter" idx="12"/>
          </p:nvPr>
        </p:nvSpPr>
        <p:spPr/>
        <p:txBody>
          <a:bodyPr/>
          <a:lstStyle/>
          <a:p>
            <a:fld id="{22D8F91E-1849-4362-A5B0-4820B7AC5BDA}" type="slidenum">
              <a:rPr lang="uk-UA" smtClean="0"/>
              <a:t>‹#›</a:t>
            </a:fld>
            <a:endParaRPr lang="uk-UA" dirty="0"/>
          </a:p>
        </p:txBody>
      </p:sp>
    </p:spTree>
    <p:extLst>
      <p:ext uri="{BB962C8B-B14F-4D97-AF65-F5344CB8AC3E}">
        <p14:creationId xmlns:p14="http://schemas.microsoft.com/office/powerpoint/2010/main" val="1115828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uk-UA"/>
              <a:t>Зразок заголовка</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CE0B83A-6CE5-4455-90AE-8DC8629DF368}" type="datetimeFigureOut">
              <a:rPr lang="uk-UA" smtClean="0"/>
              <a:t>29.11.2025</a:t>
            </a:fld>
            <a:endParaRPr lang="uk-UA"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uk-UA"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22D8F91E-1849-4362-A5B0-4820B7AC5BDA}" type="slidenum">
              <a:rPr lang="uk-UA" smtClean="0"/>
              <a:t>‹#›</a:t>
            </a:fld>
            <a:endParaRPr lang="uk-UA" dirty="0"/>
          </a:p>
        </p:txBody>
      </p:sp>
    </p:spTree>
    <p:extLst>
      <p:ext uri="{BB962C8B-B14F-4D97-AF65-F5344CB8AC3E}">
        <p14:creationId xmlns:p14="http://schemas.microsoft.com/office/powerpoint/2010/main" val="259912103"/>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3.png"/><Relationship Id="rId5" Type="http://schemas.openxmlformats.org/officeDocument/2006/relationships/image" Target="../media/image9.jpg"/><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1"/>
          </p:nvPr>
        </p:nvSpPr>
        <p:spPr>
          <a:xfrm>
            <a:off x="3275856" y="3356992"/>
            <a:ext cx="5633651" cy="1913466"/>
          </a:xfrm>
        </p:spPr>
        <p:txBody>
          <a:bodyPr>
            <a:normAutofit/>
          </a:bodyPr>
          <a:lstStyle/>
          <a:p>
            <a:r>
              <a:rPr lang="uk-UA" b="1" dirty="0">
                <a:latin typeface="Times New Roman" panose="02020603050405020304" pitchFamily="18" charset="0"/>
                <a:cs typeface="Times New Roman" panose="02020603050405020304" pitchFamily="18" charset="0"/>
              </a:rPr>
              <a:t>Єдиний урок у 4-А класі</a:t>
            </a:r>
          </a:p>
          <a:p>
            <a:r>
              <a:rPr lang="uk-UA" b="1" dirty="0">
                <a:latin typeface="Times New Roman" panose="02020603050405020304" pitchFamily="18" charset="0"/>
                <a:cs typeface="Times New Roman" panose="02020603050405020304" pitchFamily="18" charset="0"/>
              </a:rPr>
              <a:t>«Голодомор – біль душі та пам’ять серця»</a:t>
            </a:r>
          </a:p>
          <a:p>
            <a:endParaRPr lang="uk-UA" b="1" dirty="0">
              <a:latin typeface="Times New Roman" panose="02020603050405020304" pitchFamily="18" charset="0"/>
              <a:cs typeface="Times New Roman" panose="02020603050405020304" pitchFamily="18" charset="0"/>
            </a:endParaRPr>
          </a:p>
          <a:p>
            <a:pPr algn="r"/>
            <a:r>
              <a:rPr lang="uk-UA" b="1" dirty="0">
                <a:latin typeface="Times New Roman" panose="02020603050405020304" pitchFamily="18" charset="0"/>
                <a:cs typeface="Times New Roman" panose="02020603050405020304" pitchFamily="18" charset="0"/>
              </a:rPr>
              <a:t>Вчитель: Яковлєва В.О</a:t>
            </a:r>
            <a:r>
              <a:rPr lang="uk-UA" b="1" dirty="0"/>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32656"/>
            <a:ext cx="3631729" cy="2729702"/>
          </a:xfrm>
          <a:prstGeom prst="rect">
            <a:avLst/>
          </a:prstGeom>
        </p:spPr>
      </p:pic>
    </p:spTree>
    <p:extLst>
      <p:ext uri="{BB962C8B-B14F-4D97-AF65-F5344CB8AC3E}">
        <p14:creationId xmlns:p14="http://schemas.microsoft.com/office/powerpoint/2010/main" val="4223577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1"/>
          </p:nvPr>
        </p:nvSpPr>
        <p:spPr>
          <a:xfrm>
            <a:off x="377102" y="548680"/>
            <a:ext cx="8077200" cy="1499616"/>
          </a:xfrm>
        </p:spPr>
        <p:txBody>
          <a:bodyPr>
            <a:noAutofit/>
          </a:bodyPr>
          <a:lstStyle/>
          <a:p>
            <a:pPr algn="just"/>
            <a:r>
              <a:rPr lang="ru-RU" sz="3600" b="1" dirty="0">
                <a:solidFill>
                  <a:schemeClr val="bg1"/>
                </a:solidFill>
                <a:latin typeface="Times New Roman" panose="02020603050405020304" pitchFamily="18" charset="0"/>
                <a:cs typeface="Times New Roman" panose="02020603050405020304" pitchFamily="18" charset="0"/>
              </a:rPr>
              <a:t>У 1932 р. в Україні повністю вичерпалися запаси хліба, голод підкошував цілі райони й області.</a:t>
            </a:r>
          </a:p>
          <a:p>
            <a:r>
              <a:rPr lang="ru-RU" sz="2800" b="1" i="1" dirty="0"/>
              <a:t/>
            </a:r>
            <a:br>
              <a:rPr lang="ru-RU" sz="2800" b="1" i="1" dirty="0"/>
            </a:br>
            <a:endParaRPr lang="uk-UA" sz="2800" b="1" i="1" dirty="0"/>
          </a:p>
        </p:txBody>
      </p:sp>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23627" t="28997" r="26648" b="11295"/>
          <a:stretch/>
        </p:blipFill>
        <p:spPr>
          <a:xfrm>
            <a:off x="377102" y="3249582"/>
            <a:ext cx="3637503" cy="32757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2924944"/>
            <a:ext cx="4536504"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09108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1"/>
          </p:nvPr>
        </p:nvSpPr>
        <p:spPr>
          <a:xfrm>
            <a:off x="467544" y="332656"/>
            <a:ext cx="8077200" cy="1499616"/>
          </a:xfrm>
        </p:spPr>
        <p:txBody>
          <a:bodyPr>
            <a:noAutofit/>
          </a:bodyPr>
          <a:lstStyle/>
          <a:p>
            <a:pPr algn="just"/>
            <a:r>
              <a:rPr lang="ru-RU" sz="3600" b="1" dirty="0">
                <a:solidFill>
                  <a:schemeClr val="bg1"/>
                </a:solidFill>
                <a:latin typeface="Times New Roman" panose="02020603050405020304" pitchFamily="18" charset="0"/>
                <a:cs typeface="Times New Roman" panose="02020603050405020304" pitchFamily="18" charset="0"/>
              </a:rPr>
              <a:t>Масове голодування селян розпочалося в грудні 1931 року і тривало впродовж 22 місяців.</a:t>
            </a:r>
            <a:endParaRPr lang="uk-UA" sz="3600" b="1" dirty="0">
              <a:solidFill>
                <a:schemeClr val="bg1"/>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631301"/>
            <a:ext cx="3200400" cy="34290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2968599"/>
            <a:ext cx="4704184" cy="2754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19418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1"/>
          </p:nvPr>
        </p:nvSpPr>
        <p:spPr>
          <a:xfrm>
            <a:off x="380972" y="188640"/>
            <a:ext cx="8367492" cy="1499616"/>
          </a:xfrm>
        </p:spPr>
        <p:txBody>
          <a:bodyPr>
            <a:noAutofit/>
          </a:bodyPr>
          <a:lstStyle/>
          <a:p>
            <a:pPr algn="just" fontAlgn="base"/>
            <a:r>
              <a:rPr lang="uk-UA" b="1" dirty="0">
                <a:solidFill>
                  <a:schemeClr val="bg1"/>
                </a:solidFill>
                <a:latin typeface="Times New Roman" panose="02020603050405020304" pitchFamily="18" charset="0"/>
                <a:cs typeface="Times New Roman" panose="02020603050405020304" pitchFamily="18" charset="0"/>
              </a:rPr>
              <a:t>Пам'ять про Голодомор стала невід’ємною частиною національної пам’яті українського народу. Щороку в четверту суботу листопада українці запалюють свічки як символ пам’яті про вбитих голодом.</a:t>
            </a:r>
          </a:p>
          <a:p>
            <a:pPr algn="just" fontAlgn="base"/>
            <a:r>
              <a:rPr lang="uk-UA" b="1" dirty="0">
                <a:solidFill>
                  <a:schemeClr val="bg1"/>
                </a:solidFill>
                <a:latin typeface="Times New Roman" panose="02020603050405020304" pitchFamily="18" charset="0"/>
                <a:cs typeface="Times New Roman" panose="02020603050405020304" pitchFamily="18" charset="0"/>
              </a:rPr>
              <a:t>У понад 40 містах 15 країн світу споруджені пам’ятники чи встановлені інші пам’ятні знаки на вшанування пам’яті жертв Голодомору.</a:t>
            </a:r>
          </a:p>
          <a:p>
            <a:endParaRPr lang="uk-UA" sz="2400" b="1"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2348880"/>
            <a:ext cx="6319880" cy="4248472"/>
          </a:xfrm>
          <a:prstGeom prst="rect">
            <a:avLst/>
          </a:prstGeom>
        </p:spPr>
      </p:pic>
    </p:spTree>
    <p:extLst>
      <p:ext uri="{BB962C8B-B14F-4D97-AF65-F5344CB8AC3E}">
        <p14:creationId xmlns:p14="http://schemas.microsoft.com/office/powerpoint/2010/main" val="2804519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t="18547"/>
          <a:stretch/>
        </p:blipFill>
        <p:spPr>
          <a:xfrm>
            <a:off x="323528" y="279067"/>
            <a:ext cx="8424936" cy="6120680"/>
          </a:xfrm>
          <a:prstGeom prst="rect">
            <a:avLst/>
          </a:prstGeom>
        </p:spPr>
      </p:pic>
    </p:spTree>
    <p:extLst>
      <p:ext uri="{BB962C8B-B14F-4D97-AF65-F5344CB8AC3E}">
        <p14:creationId xmlns:p14="http://schemas.microsoft.com/office/powerpoint/2010/main" val="3110407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ідзаголовок 1"/>
          <p:cNvSpPr>
            <a:spLocks noGrp="1"/>
          </p:cNvSpPr>
          <p:nvPr>
            <p:ph type="subTitle" idx="1"/>
          </p:nvPr>
        </p:nvSpPr>
        <p:spPr>
          <a:xfrm>
            <a:off x="540668" y="548680"/>
            <a:ext cx="8278688" cy="1499616"/>
          </a:xfrm>
        </p:spPr>
        <p:txBody>
          <a:bodyPr>
            <a:noAutofit/>
          </a:bodyPr>
          <a:lstStyle/>
          <a:p>
            <a:pPr algn="ctr"/>
            <a:r>
              <a:rPr lang="uk-UA" sz="6000" b="1" dirty="0">
                <a:solidFill>
                  <a:srgbClr val="FFFF00"/>
                </a:solidFill>
                <a:latin typeface="Times New Roman" panose="02020603050405020304" pitchFamily="18" charset="0"/>
                <a:cs typeface="Times New Roman" panose="02020603050405020304" pitchFamily="18" charset="0"/>
              </a:rPr>
              <a:t>Вшануймо пам'ять</a:t>
            </a:r>
            <a:br>
              <a:rPr lang="uk-UA" sz="6000" b="1" dirty="0">
                <a:solidFill>
                  <a:srgbClr val="FFFF00"/>
                </a:solidFill>
                <a:latin typeface="Times New Roman" panose="02020603050405020304" pitchFamily="18" charset="0"/>
                <a:cs typeface="Times New Roman" panose="02020603050405020304" pitchFamily="18" charset="0"/>
              </a:rPr>
            </a:br>
            <a:r>
              <a:rPr lang="uk-UA" sz="6000" b="1" dirty="0">
                <a:solidFill>
                  <a:srgbClr val="FFFF00"/>
                </a:solidFill>
                <a:latin typeface="Times New Roman" panose="02020603050405020304" pitchFamily="18" charset="0"/>
                <a:cs typeface="Times New Roman" panose="02020603050405020304" pitchFamily="18" charset="0"/>
              </a:rPr>
              <a:t>жертв Голодомору хвилиною мовчання</a:t>
            </a:r>
            <a:endParaRPr lang="uk-UA" sz="6000" dirty="0">
              <a:solidFill>
                <a:srgbClr val="FFFF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3861048"/>
            <a:ext cx="6408712" cy="2520280"/>
          </a:xfrm>
          <a:prstGeom prst="rect">
            <a:avLst/>
          </a:prstGeom>
        </p:spPr>
      </p:pic>
    </p:spTree>
    <p:extLst>
      <p:ext uri="{BB962C8B-B14F-4D97-AF65-F5344CB8AC3E}">
        <p14:creationId xmlns:p14="http://schemas.microsoft.com/office/powerpoint/2010/main" val="1803713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1"/>
          </p:nvPr>
        </p:nvSpPr>
        <p:spPr>
          <a:xfrm>
            <a:off x="395536" y="179133"/>
            <a:ext cx="8077200" cy="1499616"/>
          </a:xfrm>
        </p:spPr>
        <p:txBody>
          <a:bodyPr>
            <a:noAutofit/>
          </a:bodyPr>
          <a:lstStyle/>
          <a:p>
            <a:pPr algn="ctr"/>
            <a:r>
              <a:rPr lang="uk-UA" sz="6000" b="1" dirty="0">
                <a:solidFill>
                  <a:srgbClr val="FFFF00"/>
                </a:solidFill>
                <a:latin typeface="Times New Roman" panose="02020603050405020304" pitchFamily="18" charset="0"/>
                <a:cs typeface="Times New Roman" panose="02020603050405020304" pitchFamily="18" charset="0"/>
              </a:rPr>
              <a:t>«Запали свічку»</a:t>
            </a:r>
          </a:p>
          <a:p>
            <a:endParaRPr lang="uk-UA" sz="2400" dirty="0"/>
          </a:p>
          <a:p>
            <a:endParaRPr lang="uk-UA" sz="2400" dirty="0"/>
          </a:p>
          <a:p>
            <a:endParaRPr lang="uk-UA" sz="2400" b="1" dirty="0"/>
          </a:p>
        </p:txBody>
      </p:sp>
      <p:sp>
        <p:nvSpPr>
          <p:cNvPr id="2" name="Прямокутник 1"/>
          <p:cNvSpPr/>
          <p:nvPr/>
        </p:nvSpPr>
        <p:spPr>
          <a:xfrm>
            <a:off x="683568" y="5661248"/>
            <a:ext cx="778916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2800" dirty="0">
                <a:latin typeface="Times New Roman" panose="02020603050405020304" pitchFamily="18" charset="0"/>
                <a:cs typeface="Times New Roman" panose="02020603050405020304" pitchFamily="18" charset="0"/>
              </a:rPr>
              <a:t>Вшануймо тих, хто пішов під час </a:t>
            </a:r>
            <a:r>
              <a:rPr lang="ru-RU" sz="2800" dirty="0">
                <a:solidFill>
                  <a:schemeClr val="bg1"/>
                </a:solidFill>
                <a:latin typeface="Times New Roman" panose="02020603050405020304" pitchFamily="18" charset="0"/>
                <a:cs typeface="Times New Roman" panose="02020603050405020304" pitchFamily="18" charset="0"/>
              </a:rPr>
              <a:t>Голодомору</a:t>
            </a:r>
            <a:endParaRPr lang="uk-UA" sz="2800" dirty="0">
              <a:solidFill>
                <a:schemeClr val="bg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412776"/>
            <a:ext cx="6364148" cy="3816424"/>
          </a:xfrm>
          <a:prstGeom prst="rect">
            <a:avLst/>
          </a:prstGeom>
        </p:spPr>
      </p:pic>
    </p:spTree>
    <p:extLst>
      <p:ext uri="{BB962C8B-B14F-4D97-AF65-F5344CB8AC3E}">
        <p14:creationId xmlns:p14="http://schemas.microsoft.com/office/powerpoint/2010/main" val="3663656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320104"/>
            <a:ext cx="8280920" cy="6133232"/>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68" y="3789040"/>
            <a:ext cx="3960440" cy="2540660"/>
          </a:xfrm>
          <a:prstGeom prst="rect">
            <a:avLst/>
          </a:prstGeom>
        </p:spPr>
      </p:pic>
      <p:pic>
        <p:nvPicPr>
          <p:cNvPr id="4" name="Кристина Загарина - Молитва за Украину (HolyChord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12360" y="620688"/>
            <a:ext cx="609600" cy="609600"/>
          </a:xfrm>
          <a:prstGeom prst="rect">
            <a:avLst/>
          </a:prstGeom>
        </p:spPr>
      </p:pic>
    </p:spTree>
    <p:extLst>
      <p:ext uri="{BB962C8B-B14F-4D97-AF65-F5344CB8AC3E}">
        <p14:creationId xmlns:p14="http://schemas.microsoft.com/office/powerpoint/2010/main" val="3612821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589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F8250A-B5BC-48E8-9E34-320C6AB613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nip Diagonal Corner Rectangle 24">
            <a:extLst>
              <a:ext uri="{FF2B5EF4-FFF2-40B4-BE49-F238E27FC236}">
                <a16:creationId xmlns:a16="http://schemas.microsoft.com/office/drawing/2014/main" id="{A2829537-8D6E-4F27-8454-8F19BEA8C1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171" y="620722"/>
            <a:ext cx="8201658"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Рисунок 2" descr="Зображення, що містить текст, комп’ютер, програмне забезпечення, мультимедіа&#10;&#10;Вміст на основі ШІ може бути неправильним.">
            <a:extLst>
              <a:ext uri="{FF2B5EF4-FFF2-40B4-BE49-F238E27FC236}">
                <a16:creationId xmlns:a16="http://schemas.microsoft.com/office/drawing/2014/main" id="{D5AC623A-35FB-6A91-C9AA-BD2280B2D3FB}"/>
              </a:ext>
            </a:extLst>
          </p:cNvPr>
          <p:cNvPicPr>
            <a:picLocks noChangeAspect="1"/>
          </p:cNvPicPr>
          <p:nvPr/>
        </p:nvPicPr>
        <p:blipFill>
          <a:blip r:embed="rId2">
            <a:extLst>
              <a:ext uri="{28A0092B-C50C-407E-A947-70E740481C1C}">
                <a14:useLocalDpi xmlns:a14="http://schemas.microsoft.com/office/drawing/2010/main" val="0"/>
              </a:ext>
            </a:extLst>
          </a:blip>
          <a:srcRect l="9308" r="-2" b="-2"/>
          <a:stretch>
            <a:fillRect/>
          </a:stretch>
        </p:blipFill>
        <p:spPr>
          <a:xfrm>
            <a:off x="594360" y="786117"/>
            <a:ext cx="7955280" cy="4956048"/>
          </a:xfrm>
          <a:custGeom>
            <a:avLst/>
            <a:gdLst/>
            <a:ahLst/>
            <a:cxnLst/>
            <a:rect l="l" t="t" r="r" b="b"/>
            <a:pathLst>
              <a:path w="10607040" h="4956048">
                <a:moveTo>
                  <a:pt x="497480" y="0"/>
                </a:moveTo>
                <a:lnTo>
                  <a:pt x="10607040" y="0"/>
                </a:lnTo>
                <a:lnTo>
                  <a:pt x="10607040" y="4485407"/>
                </a:lnTo>
                <a:lnTo>
                  <a:pt x="10131692" y="4956048"/>
                </a:lnTo>
                <a:lnTo>
                  <a:pt x="0" y="4956048"/>
                </a:lnTo>
                <a:lnTo>
                  <a:pt x="0" y="492554"/>
                </a:lnTo>
                <a:close/>
              </a:path>
            </a:pathLst>
          </a:custGeom>
        </p:spPr>
      </p:pic>
    </p:spTree>
    <p:extLst>
      <p:ext uri="{BB962C8B-B14F-4D97-AF65-F5344CB8AC3E}">
        <p14:creationId xmlns:p14="http://schemas.microsoft.com/office/powerpoint/2010/main" val="3221987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subTitle" idx="1"/>
          </p:nvPr>
        </p:nvSpPr>
        <p:spPr>
          <a:xfrm>
            <a:off x="0" y="260648"/>
            <a:ext cx="9144000" cy="1800200"/>
          </a:xfrm>
        </p:spPr>
        <p:txBody>
          <a:bodyPr>
            <a:noAutofit/>
          </a:bodyPr>
          <a:lstStyle/>
          <a:p>
            <a:pPr algn="just"/>
            <a:r>
              <a:rPr lang="uk-UA" sz="1600" b="1" dirty="0">
                <a:solidFill>
                  <a:schemeClr val="bg1"/>
                </a:solidFill>
                <a:latin typeface="Times New Roman" panose="02020603050405020304" pitchFamily="18" charset="0"/>
                <a:cs typeface="Times New Roman" panose="02020603050405020304" pitchFamily="18" charset="0"/>
              </a:rPr>
              <a:t>Найжорстокішим злочином комуністичного режиму проти українського народу був голодомор 1932 — 1933 рр. Ця спланована проти українського селянства акція повинна була ліквідувати основу української нації і національного відродження, унеможливити протистояння радянській владі. В українському селі мали місце всі елементи політики геноциду. Отже, не посуха, яка у 1931 р. охопила степові райони, була причиною голодомору (у 1934 р. посуха мала спустошливіший характер, однак голоду тоді не було), а цілеспрямована злочинна політика більшовицького керівництва. Такого висновку дотримуються і члени Міжнародної комісії з розслідування голоду в Україні (до її складу входили провідні юристи світу), яка працювала в 1988— 1990 </a:t>
            </a:r>
            <a:r>
              <a:rPr lang="en-US" sz="1600" b="1" dirty="0">
                <a:solidFill>
                  <a:schemeClr val="bg1"/>
                </a:solidFill>
                <a:latin typeface="Times New Roman" panose="02020603050405020304" pitchFamily="18" charset="0"/>
                <a:cs typeface="Times New Roman" panose="02020603050405020304" pitchFamily="18" charset="0"/>
              </a:rPr>
              <a:t>pp. </a:t>
            </a:r>
            <a:r>
              <a:rPr lang="uk-UA" sz="1600" b="1" dirty="0">
                <a:solidFill>
                  <a:schemeClr val="bg1"/>
                </a:solidFill>
                <a:latin typeface="Times New Roman" panose="02020603050405020304" pitchFamily="18" charset="0"/>
                <a:cs typeface="Times New Roman" panose="02020603050405020304" pitchFamily="18" charset="0"/>
              </a:rPr>
              <a:t>Та й сам Сталін визнавав, що загальний врожай зерна в 1932 р. перевищував урожай 1931 р. Інакше кажучи, харчів не бракувало. Проте Держава систематично конфісковувала більшу їх частину, ігноруючи заклики і попередження українських представників з місць. Це прирекло мільйони людей на смерть від голоду, який можно назвати, як штучний. Спроби протидіяти насильству жорстоко придушувалися.</a:t>
            </a:r>
          </a:p>
          <a:p>
            <a:endParaRPr lang="uk-UA" sz="2800" b="1" dirty="0">
              <a:solidFill>
                <a:schemeClr val="bg1"/>
              </a:solidFill>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3933056"/>
            <a:ext cx="4626405" cy="272985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933056"/>
            <a:ext cx="3816424" cy="2551212"/>
          </a:xfrm>
          <a:prstGeom prst="rect">
            <a:avLst/>
          </a:prstGeom>
        </p:spPr>
      </p:pic>
    </p:spTree>
    <p:extLst>
      <p:ext uri="{BB962C8B-B14F-4D97-AF65-F5344CB8AC3E}">
        <p14:creationId xmlns:p14="http://schemas.microsoft.com/office/powerpoint/2010/main" val="507795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9135" y="2232391"/>
            <a:ext cx="9001000" cy="4625609"/>
          </a:xfrm>
        </p:spPr>
        <p:txBody>
          <a:bodyPr>
            <a:normAutofit fontScale="92500" lnSpcReduction="10000"/>
          </a:bodyPr>
          <a:lstStyle/>
          <a:p>
            <a:pPr marL="118872" indent="0" algn="just" fontAlgn="base">
              <a:buNone/>
            </a:pPr>
            <a:r>
              <a:rPr lang="uk-UA" sz="2600" dirty="0">
                <a:latin typeface="Times New Roman" panose="02020603050405020304" pitchFamily="18" charset="0"/>
                <a:cs typeface="Times New Roman" panose="02020603050405020304" pitchFamily="18" charset="0"/>
              </a:rPr>
              <a:t>Голодомор в Україні став соціально-гуманітарною катастрофою глобального масштабу.</a:t>
            </a:r>
          </a:p>
          <a:p>
            <a:pPr marL="118872" indent="0" algn="just" fontAlgn="base">
              <a:buNone/>
            </a:pPr>
            <a:r>
              <a:rPr lang="uk-UA" sz="2600" dirty="0">
                <a:latin typeface="Times New Roman" panose="02020603050405020304" pitchFamily="18" charset="0"/>
                <a:cs typeface="Times New Roman" panose="02020603050405020304" pitchFamily="18" charset="0"/>
              </a:rPr>
              <a:t>Наслідком злочину геноциду, окрім фізичного вбивства мільйонів людей, стало руйнування традиційного українського устрою життя. Голод став зброєю масового біологічного знищення українців, на довгі десятиліття порушив генетичний фонд народу, призвів до морально-психологічних змін у свідомості українців. Традиційна культура та народні звичаї зазнали деформації. Голодомор повністю змінив звичний порядок господарювання на селі. На десятки років українські селяни були зведені до становища безправних колгоспників, позбавлених паспортів та пенсій.</a:t>
            </a:r>
          </a:p>
          <a:p>
            <a:pPr marL="118872" indent="0" fontAlgn="base">
              <a:buNone/>
            </a:pP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35" y="-3123"/>
            <a:ext cx="9144000" cy="2204864"/>
          </a:xfrm>
          <a:prstGeom prst="rect">
            <a:avLst/>
          </a:prstGeom>
        </p:spPr>
      </p:pic>
    </p:spTree>
    <p:extLst>
      <p:ext uri="{BB962C8B-B14F-4D97-AF65-F5344CB8AC3E}">
        <p14:creationId xmlns:p14="http://schemas.microsoft.com/office/powerpoint/2010/main" val="671355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1"/>
          </p:nvPr>
        </p:nvSpPr>
        <p:spPr>
          <a:xfrm>
            <a:off x="81524" y="0"/>
            <a:ext cx="8856984" cy="1499616"/>
          </a:xfrm>
        </p:spPr>
        <p:txBody>
          <a:bodyPr>
            <a:noAutofit/>
          </a:bodyPr>
          <a:lstStyle/>
          <a:p>
            <a:pPr algn="ctr" fontAlgn="base"/>
            <a:r>
              <a:rPr lang="uk-UA" sz="3200" b="1" dirty="0">
                <a:solidFill>
                  <a:srgbClr val="FFFF00"/>
                </a:solidFill>
                <a:latin typeface="Times New Roman" panose="02020603050405020304" pitchFamily="18" charset="0"/>
                <a:cs typeface="Times New Roman" panose="02020603050405020304" pitchFamily="18" charset="0"/>
              </a:rPr>
              <a:t>Закон про п'ять колосків</a:t>
            </a:r>
          </a:p>
          <a:p>
            <a:pPr algn="just" fontAlgn="base"/>
            <a:r>
              <a:rPr lang="uk-UA" sz="1600" b="1" dirty="0">
                <a:solidFill>
                  <a:schemeClr val="bg1"/>
                </a:solidFill>
                <a:latin typeface="Times New Roman" panose="02020603050405020304" pitchFamily="18" charset="0"/>
                <a:cs typeface="Times New Roman" panose="02020603050405020304" pitchFamily="18" charset="0"/>
              </a:rPr>
              <a:t>Голод, що поширювався протягом 1932 </a:t>
            </a:r>
            <a:r>
              <a:rPr lang="en-US" sz="1600" b="1" dirty="0">
                <a:solidFill>
                  <a:schemeClr val="bg1"/>
                </a:solidFill>
                <a:latin typeface="Times New Roman" panose="02020603050405020304" pitchFamily="18" charset="0"/>
                <a:cs typeface="Times New Roman" panose="02020603050405020304" pitchFamily="18" charset="0"/>
              </a:rPr>
              <a:t>p., </a:t>
            </a:r>
            <a:r>
              <a:rPr lang="uk-UA" sz="1600" b="1" dirty="0">
                <a:solidFill>
                  <a:schemeClr val="bg1"/>
                </a:solidFill>
                <a:latin typeface="Times New Roman" panose="02020603050405020304" pitchFamily="18" charset="0"/>
                <a:cs typeface="Times New Roman" panose="02020603050405020304" pitchFamily="18" charset="0"/>
              </a:rPr>
              <a:t>набув найстрашнішої сили на поч. 1933 р. Залишившись без хліба, селяни їли мишей, пацюків та горобців, кісткове борошно і кору дерев. Мали місце численні випадки канібалізму. Конфіскації збіжжя продовжувалися, незважаючи на те, що з голоду вимирали цілі села. За вказівкою Молотова, московського емісара, який керував хлібозаготівлею в Україні, коли хліба не було, забирали сухарі, картоплю, сало, соління, тобто всі запаси їжі. Купи зерна і картоплі, зібрані на залізничних станціях для вивезення в Росію, нерідко гнили просто неба. Але охорона не підпускала до них селян. 7 серпня 1932 р. СРСР ухвалили постанову «Про охорону соціалістичної власності»,   за якою за крадіжку колгоспного майна вводилася «вища міра соціалістичного захисту» — розстріл з конфіскацією всього майна або позбавлення волі на термін не менше 10 років.     Як крадіжка кваліфікувалася навіть спроба принести додому з колгоспного поля жменю зерна, щоб нагодувати голодних дітей. Не дивно, що сучасники називали цей закон «законом про п'ять колосків».</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4005064"/>
            <a:ext cx="3636912" cy="2402053"/>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4005064"/>
            <a:ext cx="3528392" cy="2410489"/>
          </a:xfrm>
          <a:prstGeom prst="rect">
            <a:avLst/>
          </a:prstGeom>
        </p:spPr>
      </p:pic>
    </p:spTree>
    <p:extLst>
      <p:ext uri="{BB962C8B-B14F-4D97-AF65-F5344CB8AC3E}">
        <p14:creationId xmlns:p14="http://schemas.microsoft.com/office/powerpoint/2010/main" val="541602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1"/>
          </p:nvPr>
        </p:nvSpPr>
        <p:spPr>
          <a:xfrm>
            <a:off x="467544" y="188640"/>
            <a:ext cx="10009112" cy="1499616"/>
          </a:xfrm>
        </p:spPr>
        <p:txBody>
          <a:bodyPr>
            <a:noAutofit/>
          </a:bodyPr>
          <a:lstStyle/>
          <a:p>
            <a:pPr algn="ctr"/>
            <a:r>
              <a:rPr lang="uk-UA" sz="2400" b="1" dirty="0">
                <a:solidFill>
                  <a:srgbClr val="FFFF00"/>
                </a:solidFill>
                <a:latin typeface="Times New Roman" panose="02020603050405020304" pitchFamily="18" charset="0"/>
                <a:cs typeface="Times New Roman" panose="02020603050405020304" pitchFamily="18" charset="0"/>
              </a:rPr>
              <a:t>Голодомори різних часів в Україні </a:t>
            </a:r>
          </a:p>
          <a:p>
            <a:pPr algn="just"/>
            <a:endParaRPr lang="uk-UA"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 </a:t>
            </a:r>
            <a:r>
              <a:rPr lang="uk-UA" b="1" dirty="0">
                <a:solidFill>
                  <a:schemeClr val="bg1"/>
                </a:solidFill>
                <a:latin typeface="Times New Roman" panose="02020603050405020304" pitchFamily="18" charset="0"/>
                <a:cs typeface="Times New Roman" panose="02020603050405020304" pitchFamily="18" charset="0"/>
              </a:rPr>
              <a:t>1921-23 рр. — загинуло понад 2 млн. українців;</a:t>
            </a:r>
          </a:p>
          <a:p>
            <a:pPr algn="just"/>
            <a:r>
              <a:rPr lang="uk-UA" b="1" dirty="0">
                <a:solidFill>
                  <a:schemeClr val="bg1"/>
                </a:solidFill>
                <a:latin typeface="Times New Roman" panose="02020603050405020304" pitchFamily="18" charset="0"/>
                <a:cs typeface="Times New Roman" panose="02020603050405020304" pitchFamily="18" charset="0"/>
              </a:rPr>
              <a:t> 1932-33 рр. — загинуло близько 10 млн. українців;</a:t>
            </a:r>
          </a:p>
          <a:p>
            <a:pPr algn="just"/>
            <a:r>
              <a:rPr lang="uk-UA" b="1" dirty="0">
                <a:solidFill>
                  <a:schemeClr val="bg1"/>
                </a:solidFill>
                <a:latin typeface="Times New Roman" panose="02020603050405020304" pitchFamily="18" charset="0"/>
                <a:cs typeface="Times New Roman" panose="02020603050405020304" pitchFamily="18" charset="0"/>
              </a:rPr>
              <a:t> 1946-47 рр. — загинуло біля 1 млн. українців</a:t>
            </a: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3573016"/>
            <a:ext cx="4104456" cy="295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2708920"/>
            <a:ext cx="4464496" cy="2799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09273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924944"/>
            <a:ext cx="7128792"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Заголовок 1"/>
          <p:cNvSpPr>
            <a:spLocks noGrp="1"/>
          </p:cNvSpPr>
          <p:nvPr>
            <p:ph type="subTitle" idx="1"/>
          </p:nvPr>
        </p:nvSpPr>
        <p:spPr>
          <a:xfrm>
            <a:off x="251520" y="548680"/>
            <a:ext cx="8077200" cy="1500188"/>
          </a:xfrm>
        </p:spPr>
        <p:txBody>
          <a:bodyPr>
            <a:noAutofit/>
          </a:bodyPr>
          <a:lstStyle/>
          <a:p>
            <a:pPr algn="just"/>
            <a:r>
              <a:rPr lang="ru-RU" sz="2800" b="1" dirty="0">
                <a:solidFill>
                  <a:schemeClr val="bg1"/>
                </a:solidFill>
                <a:latin typeface="Times New Roman" panose="02020603050405020304" pitchFamily="18" charset="0"/>
                <a:cs typeface="Times New Roman" panose="02020603050405020304" pitchFamily="18" charset="0"/>
              </a:rPr>
              <a:t>Це був найстрашніший голодомор ХХ століття, справжня національна катастрофа ─ геноцид українського народу. Жертвами голодомору     32-33х рр. стали від 3,5 до 10 мільйонів осіб.</a:t>
            </a:r>
            <a:endParaRPr lang="uk-UA"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0825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uk-UA"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7080" t="11145" r="6398" b="15158"/>
          <a:stretch/>
        </p:blipFill>
        <p:spPr>
          <a:xfrm>
            <a:off x="-35720" y="0"/>
            <a:ext cx="9179719" cy="6858000"/>
          </a:xfrm>
          <a:prstGeom prst="rect">
            <a:avLst/>
          </a:prstGeom>
        </p:spPr>
      </p:pic>
    </p:spTree>
    <p:extLst>
      <p:ext uri="{BB962C8B-B14F-4D97-AF65-F5344CB8AC3E}">
        <p14:creationId xmlns:p14="http://schemas.microsoft.com/office/powerpoint/2010/main" val="892267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1"/>
          </p:nvPr>
        </p:nvSpPr>
        <p:spPr>
          <a:xfrm>
            <a:off x="-396552" y="455479"/>
            <a:ext cx="10167664" cy="1499616"/>
          </a:xfrm>
        </p:spPr>
        <p:txBody>
          <a:bodyPr>
            <a:normAutofit/>
          </a:bodyPr>
          <a:lstStyle/>
          <a:p>
            <a:pPr algn="ctr"/>
            <a:r>
              <a:rPr lang="uk-UA" sz="3200" b="1" dirty="0">
                <a:solidFill>
                  <a:schemeClr val="bg1"/>
                </a:solidFill>
                <a:latin typeface="Times New Roman" panose="02020603050405020304" pitchFamily="18" charset="0"/>
                <a:cs typeface="Times New Roman" panose="02020603050405020304" pitchFamily="18" charset="0"/>
              </a:rPr>
              <a:t>Квітка незабудка – СИМВОЛ ГОЛОДОМОРУ</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555310"/>
            <a:ext cx="4626768" cy="3096344"/>
          </a:xfrm>
          <a:prstGeom prst="rect">
            <a:avLst/>
          </a:prstGeom>
        </p:spPr>
      </p:pic>
      <p:sp>
        <p:nvSpPr>
          <p:cNvPr id="5" name="Прямокутник 4"/>
          <p:cNvSpPr/>
          <p:nvPr/>
        </p:nvSpPr>
        <p:spPr>
          <a:xfrm>
            <a:off x="4806280" y="1124744"/>
            <a:ext cx="4173339" cy="3108543"/>
          </a:xfrm>
          <a:prstGeom prst="rect">
            <a:avLst/>
          </a:prstGeom>
        </p:spPr>
        <p:txBody>
          <a:bodyPr wrap="square">
            <a:spAutoFit/>
          </a:bodyPr>
          <a:lstStyle/>
          <a:p>
            <a:pPr algn="just"/>
            <a:r>
              <a:rPr lang="ru-RU" sz="2400" b="1" dirty="0">
                <a:solidFill>
                  <a:schemeClr val="bg1"/>
                </a:solidFill>
                <a:latin typeface="Times New Roman" panose="02020603050405020304" pitchFamily="18" charset="0"/>
                <a:cs typeface="Times New Roman" panose="02020603050405020304" pitchFamily="18" charset="0"/>
              </a:rPr>
              <a:t>Слово «незабудка» – українське слово і походить від виразу </a:t>
            </a:r>
            <a:r>
              <a:rPr lang="ru-RU" sz="2800" b="1" dirty="0">
                <a:solidFill>
                  <a:schemeClr val="bg1"/>
                </a:solidFill>
                <a:latin typeface="Times New Roman" panose="02020603050405020304" pitchFamily="18" charset="0"/>
                <a:cs typeface="Times New Roman" panose="02020603050405020304" pitchFamily="18" charset="0"/>
              </a:rPr>
              <a:t>«не забудь».     </a:t>
            </a:r>
            <a:r>
              <a:rPr lang="ru-RU" sz="2400" b="1" dirty="0">
                <a:solidFill>
                  <a:schemeClr val="bg1"/>
                </a:solidFill>
                <a:latin typeface="Times New Roman" panose="02020603050405020304" pitchFamily="18" charset="0"/>
                <a:cs typeface="Times New Roman" panose="02020603050405020304" pitchFamily="18" charset="0"/>
              </a:rPr>
              <a:t>У нашому випадку вона нагадує нам – не забувати жертв, які загинули на території України зимою 1932 – 1933 років штучно .</a:t>
            </a:r>
            <a:r>
              <a:rPr lang="ru-RU" dirty="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39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1"/>
          </p:nvPr>
        </p:nvSpPr>
        <p:spPr>
          <a:xfrm>
            <a:off x="539552" y="404664"/>
            <a:ext cx="8077200" cy="1499616"/>
          </a:xfrm>
        </p:spPr>
        <p:txBody>
          <a:bodyPr>
            <a:noAutofit/>
          </a:bodyPr>
          <a:lstStyle/>
          <a:p>
            <a:pPr algn="just"/>
            <a:r>
              <a:rPr lang="uk-UA" sz="2400" b="1" dirty="0">
                <a:solidFill>
                  <a:schemeClr val="bg1"/>
                </a:solidFill>
                <a:latin typeface="Times New Roman" panose="02020603050405020304" pitchFamily="18" charset="0"/>
                <a:cs typeface="Times New Roman" panose="02020603050405020304" pitchFamily="18" charset="0"/>
              </a:rPr>
              <a:t>Квітка незабудка складається з двох кольорів – синього й жовтого – кольорів вільної та незалежної України.  Тому </a:t>
            </a:r>
            <a:r>
              <a:rPr lang="uk-UA" sz="2400" b="1" dirty="0">
                <a:solidFill>
                  <a:srgbClr val="FFFF00"/>
                </a:solidFill>
                <a:latin typeface="Times New Roman" panose="02020603050405020304" pitchFamily="18" charset="0"/>
                <a:cs typeface="Times New Roman" panose="02020603050405020304" pitchFamily="18" charset="0"/>
              </a:rPr>
              <a:t>синьо-жовті</a:t>
            </a:r>
            <a:r>
              <a:rPr lang="uk-UA" sz="2400" b="1" dirty="0">
                <a:solidFill>
                  <a:schemeClr val="bg1"/>
                </a:solidFill>
                <a:latin typeface="Times New Roman" panose="02020603050405020304" pitchFamily="18" charset="0"/>
                <a:cs typeface="Times New Roman" panose="02020603050405020304" pitchFamily="18" charset="0"/>
              </a:rPr>
              <a:t> кольори квітки незабудки дуже символічні та відповідні для вшанування жертв сталінської політики, яка призвела до мільйонних жертв Голодомору 1932-1933.</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2924944"/>
            <a:ext cx="3888432" cy="3386526"/>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3284984"/>
            <a:ext cx="4032448" cy="28437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6830253"/>
      </p:ext>
    </p:extLst>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314</TotalTime>
  <Words>720</Words>
  <Application>Microsoft Office PowerPoint</Application>
  <PresentationFormat>Экран (4:3)</PresentationFormat>
  <Paragraphs>28</Paragraphs>
  <Slides>17</Slides>
  <Notes>1</Notes>
  <HiddenSlides>0</HiddenSlides>
  <MMClips>1</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Calibri</vt:lpstr>
      <vt:lpstr>Century Gothic</vt:lpstr>
      <vt:lpstr>Times New Roman</vt:lpstr>
      <vt:lpstr>Wingdings 3</vt:lpstr>
      <vt:lpstr>Сектор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Користувач Lenovo</dc:creator>
  <cp:lastModifiedBy>Вікторія</cp:lastModifiedBy>
  <cp:revision>28</cp:revision>
  <dcterms:created xsi:type="dcterms:W3CDTF">2021-10-28T14:38:57Z</dcterms:created>
  <dcterms:modified xsi:type="dcterms:W3CDTF">2025-11-29T14:19:45Z</dcterms:modified>
</cp:coreProperties>
</file>