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86" r:id="rId5"/>
    <p:sldId id="292" r:id="rId6"/>
    <p:sldId id="309" r:id="rId7"/>
    <p:sldId id="261" r:id="rId8"/>
    <p:sldId id="260" r:id="rId9"/>
    <p:sldId id="314" r:id="rId10"/>
    <p:sldId id="263" r:id="rId11"/>
    <p:sldId id="315" r:id="rId12"/>
    <p:sldId id="264" r:id="rId13"/>
    <p:sldId id="265" r:id="rId14"/>
    <p:sldId id="313" r:id="rId15"/>
    <p:sldId id="3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BF157-3E14-7C86-B51E-D8732B270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6D110B-6285-7EF8-AA78-8ACC60709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A7BDFA-7712-A50F-0BAC-5FC31F915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B0A1-482E-4193-A5B1-F779046DDA9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C253B2-C617-439E-C82D-601475BE5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54194A-9D39-9F5E-05E0-BF6A68BC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2FAA-89D6-43FC-B83F-425CBAFD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19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69E4A-850A-5BFD-DE18-4033E7AF0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9B19ED-5C80-878C-AE53-70A66B888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E25EF1-2824-ED5D-03A5-3FACC7B09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B0A1-482E-4193-A5B1-F779046DDA9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0E6534-6C92-8261-E6B8-7DD0AB8DE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08D993-67EC-EA0C-02C7-8A18416F1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2FAA-89D6-43FC-B83F-425CBAFD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13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3011B8-E619-2E31-F24E-3BDA9F7537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15934D-952A-8F1A-6464-BFB40147C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81AA15-02D8-7B15-4DA8-B64AAF7A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B0A1-482E-4193-A5B1-F779046DDA9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54C1CE-D692-2A99-EDF9-58A9B29E8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E79CF9-E22F-0F28-EBA1-9DD0D8ECD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2FAA-89D6-43FC-B83F-425CBAFD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96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7A03A-928E-9D0C-D8CC-6D56DB18E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2D9799-6EB9-34D9-928E-B21832496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05F1FB-0A40-260B-3E46-748386192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B0A1-482E-4193-A5B1-F779046DDA9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458A29-21D1-A9DC-B4F8-7EFF0EE81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132B9E-DBA9-ADDD-2B89-83EB8FB91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2FAA-89D6-43FC-B83F-425CBAFD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3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56127-95C2-D5A4-5740-CA99085CF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7DED95-A856-1F24-6D4B-D51552675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C9DD8F-B9AA-2876-97DB-67A586A70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B0A1-482E-4193-A5B1-F779046DDA9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110A88-D941-7B85-0626-EB2CE2EA4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A4D4E-55EE-A450-1DA7-242515423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2FAA-89D6-43FC-B83F-425CBAFD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8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74A46-E53E-01CF-9D9A-D87BE7A19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5947A3-7ABB-B237-5316-78EAAF991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1DCA7-9B5D-4FD1-63CF-5C7C7BE48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292C34-94C9-8E01-8DDE-B6C79D53C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B0A1-482E-4193-A5B1-F779046DDA9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2600C9-7BA6-3E2B-CA19-6E1E62740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CEA2DC-DFCC-D34A-BE2A-56FCFF2D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2FAA-89D6-43FC-B83F-425CBAFD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24C09-C372-1E03-6BC5-241F01A1D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8B0B58-04D2-11F8-8518-4F83D66B2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A52278-FD4D-FBBE-7B2D-315DA50B2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2C662D-151A-0734-908A-73B98F34DC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90E74D-55B4-3CBB-978B-F6D15CF61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9AAAE4F-D150-82C5-2608-ED386C65E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B0A1-482E-4193-A5B1-F779046DDA9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4EFFA86-CBC9-9C1B-7DC0-696E352F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69F855-3C5C-1A27-7F80-652613926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2FAA-89D6-43FC-B83F-425CBAFD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99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B7F4D-7487-7D04-E51B-E053A5B1F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80177BE-003A-B64D-7901-5B2EF706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B0A1-482E-4193-A5B1-F779046DDA9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1830032-BB93-36ED-FB74-DCD51551E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631982-6A13-1E4F-BBF1-407F5FC04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2FAA-89D6-43FC-B83F-425CBAFD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71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B415FE-03A0-7AE7-E701-2DAC33AB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B0A1-482E-4193-A5B1-F779046DDA9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6CF668D-5256-CD67-77CF-13DB3F01D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87CE2D-29F4-D801-AA79-CF25E12D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2FAA-89D6-43FC-B83F-425CBAFD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77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DFE8A-3D6B-78CB-6999-214BB9B09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2195B9-F6FF-B496-C607-84BBCE0B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C90745-2032-82C6-A16B-ABBE2A119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18CFCA-6221-3706-F9C2-5144D2BD9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B0A1-482E-4193-A5B1-F779046DDA9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949089-A341-3E28-72F9-87F570F8E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C39583-206B-64DA-5BEA-F842D1948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2FAA-89D6-43FC-B83F-425CBAFD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0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332C4-3DB5-08CD-762A-59A1DBF97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534E3B8-B0FF-75A9-E19E-8CE9AE1774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E545C4-C4C7-7DBC-3E86-FE5672915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19896F-5DD0-711A-AFD1-77FCB59F7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B0A1-482E-4193-A5B1-F779046DDA9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9EF550-3512-114C-5752-2EA6B2264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96171B-14A8-EF0D-F76E-9CC538A72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2FAA-89D6-43FC-B83F-425CBAFD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21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049C7-4FD6-8FA3-E752-62110C9B2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52093A-4B27-2EB9-795A-1E2AAFE27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28A963-2E19-C0D5-58B5-E42C54B3EB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4B0A1-482E-4193-A5B1-F779046DDA9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720F28-849E-1A57-4402-EB3AC08C4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FC6B94-0AFD-11E1-447C-4DCAC6222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82FAA-89D6-43FC-B83F-425CBAFD1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5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9.wdp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microsoft.com/office/2007/relationships/hdphoto" Target="../media/hdphoto2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12" Type="http://schemas.microsoft.com/office/2007/relationships/hdphoto" Target="../media/hdphoto9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1.wdp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2.wdp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D958AF-8F07-66D7-2A25-0875C6734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338855"/>
            <a:ext cx="9144000" cy="2387600"/>
          </a:xfrm>
        </p:spPr>
        <p:txBody>
          <a:bodyPr>
            <a:normAutofit/>
          </a:bodyPr>
          <a:lstStyle/>
          <a:p>
            <a:r>
              <a:rPr lang="uk-UA" sz="5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СОБОРНОСТІ</a:t>
            </a:r>
            <a:br>
              <a:rPr lang="uk-UA" sz="5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5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endParaRPr lang="en-US" sz="58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E8025F-395A-BB0C-36C8-0D651FB0B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0FCC94-F9E4-7B54-0063-A8D493E37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386"/>
          <a:stretch/>
        </p:blipFill>
        <p:spPr>
          <a:xfrm>
            <a:off x="-85061" y="1783994"/>
            <a:ext cx="12192000" cy="207974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CF6522-BEF1-C1F5-0963-C76A4A825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52" b="99064" l="7321" r="97365">
                        <a14:foregroundMark x1="27672" y1="3120" x2="16837" y2="29329"/>
                        <a14:foregroundMark x1="16837" y1="29329" x2="29868" y2="72231"/>
                        <a14:foregroundMark x1="29868" y1="72231" x2="22840" y2="90172"/>
                        <a14:foregroundMark x1="22840" y1="90172" x2="15520" y2="96256"/>
                        <a14:foregroundMark x1="79502" y1="89860" x2="46266" y2="99376"/>
                        <a14:foregroundMark x1="46266" y1="99376" x2="26501" y2="98284"/>
                        <a14:foregroundMark x1="26501" y1="98284" x2="14788" y2="90796"/>
                        <a14:foregroundMark x1="14788" y1="90796" x2="21669" y2="82527"/>
                        <a14:foregroundMark x1="81845" y1="80187" x2="92972" y2="92356"/>
                        <a14:foregroundMark x1="92972" y1="92356" x2="93558" y2="93604"/>
                        <a14:foregroundMark x1="75110" y1="23245" x2="50805" y2="6396"/>
                        <a14:foregroundMark x1="50805" y1="6396" x2="32796" y2="8580"/>
                        <a14:foregroundMark x1="32796" y1="8580" x2="33236" y2="8892"/>
                        <a14:foregroundMark x1="33529" y1="17785" x2="55344" y2="11544"/>
                        <a14:foregroundMark x1="55344" y1="11544" x2="75256" y2="14197"/>
                        <a14:foregroundMark x1="75256" y1="14197" x2="54026" y2="2964"/>
                        <a14:foregroundMark x1="54026" y1="2964" x2="35139" y2="8424"/>
                        <a14:foregroundMark x1="35139" y1="8424" x2="34700" y2="3120"/>
                        <a14:foregroundMark x1="54905" y1="16537" x2="64129" y2="32917"/>
                        <a14:foregroundMark x1="64129" y1="32917" x2="76574" y2="74259"/>
                        <a14:foregroundMark x1="76574" y1="74259" x2="77013" y2="81591"/>
                        <a14:foregroundMark x1="66325" y1="4056" x2="78624" y2="22153"/>
                        <a14:foregroundMark x1="78624" y1="22153" x2="78917" y2="26833"/>
                        <a14:foregroundMark x1="71157" y1="4680" x2="78917" y2="15913"/>
                        <a14:foregroundMark x1="27379" y1="74103" x2="10688" y2="99064"/>
                        <a14:foregroundMark x1="11420" y1="93292" x2="7467" y2="97192"/>
                        <a14:foregroundMark x1="30893" y1="91420" x2="46120" y2="91420"/>
                        <a14:foregroundMark x1="59736" y1="60062" x2="66764" y2="74415"/>
                        <a14:foregroundMark x1="42313" y1="48830" x2="35432" y2="75507"/>
                        <a14:foregroundMark x1="35432" y1="75507" x2="35432" y2="75507"/>
                        <a14:foregroundMark x1="32357" y1="58502" x2="27672" y2="80811"/>
                        <a14:foregroundMark x1="27672" y1="80811" x2="27672" y2="80811"/>
                        <a14:foregroundMark x1="80673" y1="85647" x2="97365" y2="98128"/>
                        <a14:foregroundMark x1="90337" y1="88612" x2="97365" y2="96568"/>
                        <a14:foregroundMark x1="87701" y1="95944" x2="64568" y2="98128"/>
                        <a14:foregroundMark x1="60469" y1="97816" x2="52416" y2="97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0645" y="3511998"/>
            <a:ext cx="4376294" cy="33221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EEDF2D-70C5-F6BC-C3A3-F94CBC626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67" y="3145459"/>
            <a:ext cx="3712541" cy="37125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4CB949-0EE5-5041-1204-0D6C512546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48" b="98986" l="3693" r="89956">
                        <a14:foregroundMark x1="69129" y1="35942" x2="75775" y2="23043"/>
                        <a14:foregroundMark x1="75775" y1="23043" x2="66174" y2="6522"/>
                        <a14:foregroundMark x1="66174" y1="6522" x2="51256" y2="1449"/>
                        <a14:foregroundMark x1="51256" y1="1449" x2="28951" y2="4348"/>
                        <a14:foregroundMark x1="28951" y1="4348" x2="27031" y2="26377"/>
                        <a14:foregroundMark x1="27031" y1="26377" x2="29985" y2="30580"/>
                        <a14:foregroundMark x1="82275" y1="68116" x2="87297" y2="96522"/>
                        <a14:foregroundMark x1="87297" y1="96522" x2="86558" y2="97246"/>
                        <a14:foregroundMark x1="64549" y1="77101" x2="55096" y2="99275"/>
                        <a14:foregroundMark x1="55096" y1="99275" x2="55096" y2="99275"/>
                        <a14:foregroundMark x1="38848" y1="79710" x2="32053" y2="98986"/>
                        <a14:foregroundMark x1="32053" y1="98986" x2="32053" y2="98986"/>
                        <a14:foregroundMark x1="23634" y1="74638" x2="12851" y2="84638"/>
                        <a14:foregroundMark x1="12851" y1="84638" x2="6204" y2="98116"/>
                        <a14:foregroundMark x1="76381" y1="54675" x2="89956" y2="95942"/>
                        <a14:foregroundMark x1="62925" y1="13768" x2="73103" y2="44709"/>
                        <a14:foregroundMark x1="38257" y1="17681" x2="32496" y2="31884"/>
                        <a14:foregroundMark x1="32496" y1="31884" x2="32496" y2="62319"/>
                        <a14:foregroundMark x1="32496" y1="62319" x2="12851" y2="95652"/>
                        <a14:foregroundMark x1="64845" y1="36957" x2="72821" y2="92899"/>
                        <a14:foregroundMark x1="22895" y1="64493" x2="8863" y2="82174"/>
                        <a14:foregroundMark x1="8863" y1="82174" x2="3693" y2="96232"/>
                        <a14:foregroundMark x1="59970" y1="6232" x2="42688" y2="10580"/>
                        <a14:foregroundMark x1="42688" y1="10580" x2="53176" y2="15652"/>
                        <a14:foregroundMark x1="62629" y1="12319" x2="30871" y2="12029"/>
                        <a14:foregroundMark x1="60561" y1="38696" x2="61448" y2="51304"/>
                        <a14:foregroundMark x1="37962" y1="42029" x2="37371" y2="53333"/>
                        <a14:foregroundMark x1="29394" y1="25217" x2="35007" y2="41014"/>
                        <a14:foregroundMark x1="35007" y1="41014" x2="35746" y2="41159"/>
                        <a14:foregroundMark x1="32201" y1="26957" x2="27770" y2="34203"/>
                        <a14:foregroundMark x1="65140" y1="7826" x2="75185" y2="19130"/>
                        <a14:backgroundMark x1="70310" y1="45362" x2="72821" y2="555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79410"/>
            <a:ext cx="3976577" cy="34785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18B552-F90F-E7FC-BD66-DEBF9AD584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43" b="97208" l="5612" r="96429">
                        <a14:foregroundMark x1="75255" y1="10995" x2="89796" y2="7853"/>
                        <a14:foregroundMark x1="89796" y1="7853" x2="96429" y2="9250"/>
                        <a14:foregroundMark x1="59949" y1="83944" x2="67602" y2="92147"/>
                        <a14:foregroundMark x1="67602" y1="92147" x2="82908" y2="89703"/>
                        <a14:foregroundMark x1="82908" y1="89703" x2="86990" y2="79581"/>
                        <a14:foregroundMark x1="52551" y1="92845" x2="63443" y2="95437"/>
                        <a14:foregroundMark x1="76289" y1="97164" x2="76475" y2="97168"/>
                        <a14:foregroundMark x1="5867" y1="82373" x2="13010" y2="89703"/>
                        <a14:foregroundMark x1="13010" y1="89703" x2="15051" y2="90052"/>
                        <a14:foregroundMark x1="74745" y1="2443" x2="81122" y2="6283"/>
                        <a14:foregroundMark x1="82908" y1="3316" x2="84184" y2="3665"/>
                        <a14:foregroundMark x1="71429" y1="25480" x2="73214" y2="27923"/>
                        <a14:backgroundMark x1="58418" y1="99302" x2="75000" y2="98604"/>
                        <a14:backgroundMark x1="75000" y1="98604" x2="86990" y2="99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294"/>
            <a:ext cx="2062606" cy="30149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EF6950-5F47-79FB-077A-B0EC37ED72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43" b="97208" l="5612" r="96429">
                        <a14:foregroundMark x1="75255" y1="10995" x2="89796" y2="7853"/>
                        <a14:foregroundMark x1="89796" y1="7853" x2="96429" y2="9250"/>
                        <a14:foregroundMark x1="59949" y1="83944" x2="67602" y2="92147"/>
                        <a14:foregroundMark x1="67602" y1="92147" x2="82908" y2="89703"/>
                        <a14:foregroundMark x1="82908" y1="89703" x2="86990" y2="79581"/>
                        <a14:foregroundMark x1="52551" y1="92845" x2="63443" y2="95437"/>
                        <a14:foregroundMark x1="76289" y1="97164" x2="76475" y2="97168"/>
                        <a14:foregroundMark x1="5867" y1="82373" x2="13010" y2="89703"/>
                        <a14:foregroundMark x1="13010" y1="89703" x2="15051" y2="90052"/>
                        <a14:foregroundMark x1="74745" y1="2443" x2="81122" y2="6283"/>
                        <a14:foregroundMark x1="82908" y1="3316" x2="84184" y2="3665"/>
                        <a14:foregroundMark x1="71429" y1="25480" x2="73214" y2="27923"/>
                        <a14:backgroundMark x1="58418" y1="99302" x2="75000" y2="98604"/>
                        <a14:backgroundMark x1="75000" y1="98604" x2="86990" y2="99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129394" y="106664"/>
            <a:ext cx="2062606" cy="3014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471CE8-9B09-4523-B3C3-375C3BCB9D7B}"/>
              </a:ext>
            </a:extLst>
          </p:cNvPr>
          <p:cNvSpPr txBox="1"/>
          <p:nvPr/>
        </p:nvSpPr>
        <p:spPr>
          <a:xfrm>
            <a:off x="6096000" y="4529797"/>
            <a:ext cx="3835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Урок </a:t>
            </a:r>
            <a:r>
              <a:rPr lang="ru-RU" dirty="0" err="1"/>
              <a:t>підготувала</a:t>
            </a:r>
            <a:r>
              <a:rPr lang="ru-RU" dirty="0"/>
              <a:t> </a:t>
            </a:r>
          </a:p>
          <a:p>
            <a:r>
              <a:rPr lang="ru-RU" dirty="0" err="1"/>
              <a:t>Вчитель</a:t>
            </a:r>
            <a:r>
              <a:rPr lang="ru-RU" dirty="0"/>
              <a:t> 6-Б </a:t>
            </a:r>
            <a:r>
              <a:rPr lang="ru-RU" dirty="0" err="1"/>
              <a:t>класу</a:t>
            </a:r>
            <a:r>
              <a:rPr lang="ru-RU" dirty="0"/>
              <a:t> </a:t>
            </a:r>
          </a:p>
          <a:p>
            <a:r>
              <a:rPr lang="ru-RU" dirty="0" err="1"/>
              <a:t>Красницька</a:t>
            </a:r>
            <a:r>
              <a:rPr lang="ru-RU" dirty="0"/>
              <a:t> О.</a:t>
            </a:r>
            <a:r>
              <a:rPr lang="uk-UA" dirty="0"/>
              <a:t>І.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419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7D22C8-C5A6-7946-868D-4B6311DCD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2" b="94771" l="9982" r="89837">
                        <a14:foregroundMark x1="56806" y1="5392" x2="44283" y2="7843"/>
                        <a14:foregroundMark x1="44283" y1="7843" x2="65154" y2="9150"/>
                        <a14:foregroundMark x1="65154" y1="9150" x2="68421" y2="15850"/>
                        <a14:foregroundMark x1="58258" y1="5882" x2="42468" y2="4575"/>
                        <a14:foregroundMark x1="42468" y1="4575" x2="39746" y2="5556"/>
                        <a14:foregroundMark x1="62795" y1="27288" x2="60799" y2="32190"/>
                        <a14:foregroundMark x1="44646" y1="29412" x2="37750" y2="35458"/>
                        <a14:foregroundMark x1="40290" y1="28268" x2="45554" y2="38725"/>
                        <a14:foregroundMark x1="45554" y1="38725" x2="47731" y2="38562"/>
                        <a14:foregroundMark x1="65517" y1="88235" x2="66425" y2="94771"/>
                        <a14:foregroundMark x1="41379" y1="87418" x2="38113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6925" y="1226731"/>
            <a:ext cx="5248275" cy="5829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75CE04-EB2D-B3D6-B4D2-7A7A9E2A5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242" y="3127323"/>
            <a:ext cx="6997554" cy="30532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362856-92A3-4C6A-BF7A-6334C6F5D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6224" y="401407"/>
            <a:ext cx="5954919" cy="249956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B7F87C-F755-7ACC-DFF3-F3AD53ACDA11}"/>
              </a:ext>
            </a:extLst>
          </p:cNvPr>
          <p:cNvSpPr/>
          <p:nvPr/>
        </p:nvSpPr>
        <p:spPr>
          <a:xfrm>
            <a:off x="4552896" y="627759"/>
            <a:ext cx="44983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Розшифруй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прислів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’</a:t>
            </a:r>
            <a:r>
              <a:rPr lang="uk-U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789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5CCD70F-833D-A757-ABD3-3C8257D76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69DF0A8-63BC-E521-FF1D-003DC46C4308}"/>
              </a:ext>
            </a:extLst>
          </p:cNvPr>
          <p:cNvSpPr txBox="1">
            <a:spLocks/>
          </p:cNvSpPr>
          <p:nvPr/>
        </p:nvSpPr>
        <p:spPr>
          <a:xfrm>
            <a:off x="1" y="365125"/>
            <a:ext cx="119403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5400" b="1" dirty="0">
                <a:solidFill>
                  <a:srgbClr val="FF0000"/>
                </a:solidFill>
              </a:rPr>
              <a:t>Наша слава – Українська держава!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AutoShape 2" descr="Україна">
            <a:extLst>
              <a:ext uri="{FF2B5EF4-FFF2-40B4-BE49-F238E27FC236}">
                <a16:creationId xmlns:a16="http://schemas.microsoft.com/office/drawing/2014/main" id="{A07D4D30-1FB2-3189-08E4-214F19321A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BDEF3B-64EC-5A97-7CD0-421960463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044" y="2775097"/>
            <a:ext cx="7414828" cy="392341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B9B7C7AB-758F-AC72-F7F3-E3383CAF5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47020" y="1304077"/>
            <a:ext cx="3519323" cy="241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83E0A1B-5949-19C3-67F0-52EF9F11FB08}"/>
              </a:ext>
            </a:extLst>
          </p:cNvPr>
          <p:cNvSpPr/>
          <p:nvPr/>
        </p:nvSpPr>
        <p:spPr>
          <a:xfrm>
            <a:off x="3900662" y="1984714"/>
            <a:ext cx="309251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i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Як </a:t>
            </a:r>
            <a:r>
              <a:rPr lang="ru-RU" sz="2800" b="0" i="1" cap="none" spc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ти</a:t>
            </a:r>
            <a:r>
              <a:rPr lang="ru-RU" sz="2800" b="0" i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0" i="1" cap="none" spc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розумієш</a:t>
            </a:r>
            <a:endParaRPr lang="ru-RU" sz="2800" b="0" i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800" b="0" i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0" i="1" cap="none" spc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цей</a:t>
            </a:r>
            <a:r>
              <a:rPr lang="ru-RU" sz="2800" b="0" i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0" i="1" cap="none" spc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вислів</a:t>
            </a:r>
            <a:r>
              <a:rPr lang="ru-RU" sz="2800" b="0" i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9F4D4B-67B2-C0B4-BB60-DEA8D8E63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81" b="99194" l="9745" r="89805">
                        <a14:foregroundMark x1="58621" y1="11129" x2="45427" y2="7581"/>
                        <a14:foregroundMark x1="45427" y1="7581" x2="35532" y2="10484"/>
                        <a14:foregroundMark x1="35532" y1="10484" x2="27886" y2="16129"/>
                        <a14:foregroundMark x1="27886" y1="16129" x2="22339" y2="30806"/>
                        <a14:foregroundMark x1="52924" y1="33710" x2="48576" y2="38710"/>
                        <a14:foregroundMark x1="60120" y1="64032" x2="47526" y2="75000"/>
                        <a14:foregroundMark x1="47526" y1="75000" x2="49475" y2="89355"/>
                        <a14:foregroundMark x1="49475" y1="89355" x2="75562" y2="99194"/>
                        <a14:foregroundMark x1="22489" y1="88065" x2="14843" y2="988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7" y="2481071"/>
            <a:ext cx="4689928" cy="435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7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A39B449-8BBE-B4B1-12EC-99A33F21E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8788" l="3450" r="95633">
                        <a14:foregroundMark x1="45945" y1="13253" x2="17143" y2="1488"/>
                        <a14:foregroundMark x1="7401" y1="7590" x2="3963" y2="10182"/>
                        <a14:foregroundMark x1="5928" y1="13527" x2="11890" y2="23677"/>
                        <a14:foregroundMark x1="3963" y1="10182" x2="4059" y2="10345"/>
                        <a14:foregroundMark x1="11890" y1="23677" x2="11486" y2="42303"/>
                        <a14:foregroundMark x1="11486" y1="42303" x2="3450" y2="59354"/>
                        <a14:foregroundMark x1="3450" y1="59354" x2="21468" y2="54707"/>
                        <a14:foregroundMark x1="21468" y1="54707" x2="38532" y2="40323"/>
                        <a14:foregroundMark x1="38532" y1="40323" x2="43266" y2="16687"/>
                        <a14:foregroundMark x1="40844" y1="11556" x2="26716" y2="3232"/>
                        <a14:foregroundMark x1="26716" y1="3232" x2="18422" y2="2747"/>
                        <a14:foregroundMark x1="48147" y1="24768" x2="41505" y2="43313"/>
                        <a14:foregroundMark x1="41505" y1="43313" x2="41505" y2="43313"/>
                        <a14:foregroundMark x1="17725" y1="91475" x2="12404" y2="96121"/>
                        <a14:foregroundMark x1="35266" y1="90465" x2="31963" y2="97091"/>
                        <a14:foregroundMark x1="24183" y1="33778" x2="10422" y2="53333"/>
                        <a14:foregroundMark x1="10422" y1="53333" x2="10422" y2="53333"/>
                        <a14:foregroundMark x1="19303" y1="16687" x2="19303" y2="53333"/>
                        <a14:foregroundMark x1="19303" y1="53333" x2="19303" y2="53333"/>
                        <a14:foregroundMark x1="31486" y1="19394" x2="32844" y2="62141"/>
                        <a14:foregroundMark x1="32844" y1="62141" x2="32844" y2="62141"/>
                        <a14:foregroundMark x1="65248" y1="5455" x2="74936" y2="9616"/>
                        <a14:foregroundMark x1="74936" y1="9616" x2="69321" y2="30586"/>
                        <a14:foregroundMark x1="69321" y1="30586" x2="72330" y2="67354"/>
                        <a14:foregroundMark x1="72330" y1="67354" x2="77431" y2="98788"/>
                        <a14:foregroundMark x1="95633" y1="26949" x2="75780" y2="55879"/>
                        <a14:foregroundMark x1="75780" y1="55879" x2="77908" y2="58949"/>
                        <a14:foregroundMark x1="76550" y1="27434" x2="77431" y2="31596"/>
                        <a14:foregroundMark x1="67890" y1="42343" x2="66128" y2="48687"/>
                        <a14:foregroundMark x1="79229" y1="80970" x2="75596" y2="93172"/>
                        <a14:foregroundMark x1="75596" y1="93172" x2="73688" y2="93657"/>
                        <a14:foregroundMark x1="72110" y1="88525" x2="72330" y2="80202"/>
                        <a14:backgroundMark x1="16440" y1="808" x2="7780" y2="8848"/>
                        <a14:backgroundMark x1="8220" y1="8121" x2="5798" y2="11071"/>
                        <a14:backgroundMark x1="6899" y1="6909" x2="4881" y2="13737"/>
                        <a14:backgroundMark x1="10239" y1="6182" x2="4440" y2="11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471"/>
          <a:stretch/>
        </p:blipFill>
        <p:spPr>
          <a:xfrm>
            <a:off x="9192536" y="1768075"/>
            <a:ext cx="2999464" cy="5089925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A6C79A-BABE-A4D0-2AC7-4E8148BF9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59" y="2761141"/>
            <a:ext cx="7364224" cy="398534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EAF7B1-06C3-A542-86D8-5E8569CE6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24" y="401407"/>
            <a:ext cx="5954919" cy="249956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753519-763E-545A-8AF6-5ADAE0AB5CA1}"/>
              </a:ext>
            </a:extLst>
          </p:cNvPr>
          <p:cNvSpPr/>
          <p:nvPr/>
        </p:nvSpPr>
        <p:spPr>
          <a:xfrm>
            <a:off x="4552896" y="627759"/>
            <a:ext cx="44983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Розшифруй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прислів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’</a:t>
            </a:r>
            <a:r>
              <a:rPr lang="uk-U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35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9ADA2C-12AF-0DBB-9ECD-350DED77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E9DEF5-46F4-A544-82C2-E2F6DFE04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650649-903A-9695-CF60-E6EA27BF4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85" b="99038" l="9865" r="89942">
                        <a14:foregroundMark x1="37331" y1="8846" x2="50290" y2="2885"/>
                        <a14:foregroundMark x1="50290" y1="2885" x2="62669" y2="7692"/>
                        <a14:foregroundMark x1="38491" y1="43462" x2="69052" y2="41923"/>
                        <a14:foregroundMark x1="69052" y1="41923" x2="70406" y2="41923"/>
                        <a14:foregroundMark x1="61315" y1="38654" x2="45841" y2="38077"/>
                        <a14:foregroundMark x1="45841" y1="38077" x2="39652" y2="39808"/>
                        <a14:foregroundMark x1="27273" y1="70769" x2="41586" y2="81538"/>
                        <a14:foregroundMark x1="41586" y1="81538" x2="44874" y2="82308"/>
                        <a14:foregroundMark x1="74081" y1="73654" x2="63830" y2="83462"/>
                        <a14:foregroundMark x1="63830" y1="83462" x2="62282" y2="83846"/>
                        <a14:foregroundMark x1="35977" y1="78846" x2="38298" y2="95192"/>
                        <a14:foregroundMark x1="38298" y1="95192" x2="39845" y2="96154"/>
                        <a14:foregroundMark x1="60348" y1="84808" x2="64603" y2="98654"/>
                        <a14:foregroundMark x1="64603" y1="98654" x2="64797" y2="99038"/>
                        <a14:foregroundMark x1="68279" y1="87308" x2="67698" y2="97692"/>
                        <a14:foregroundMark x1="32882" y1="85000" x2="32302" y2="98654"/>
                        <a14:foregroundMark x1="69439" y1="89038" x2="70019" y2="98654"/>
                        <a14:foregroundMark x1="31528" y1="84231" x2="29787" y2="99038"/>
                        <a14:foregroundMark x1="31721" y1="84808" x2="30561" y2="81923"/>
                        <a14:backgroundMark x1="70213" y1="28846" x2="78917" y2="29808"/>
                        <a14:backgroundMark x1="72147" y1="26346" x2="65184" y2="301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7929" y="3052350"/>
            <a:ext cx="3783694" cy="380565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01AB3B-8EB1-149C-F10F-9CC284527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939" y="0"/>
            <a:ext cx="4100226" cy="247538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308A5EC-5D68-8593-89B9-204F9E04C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741" y="3394653"/>
            <a:ext cx="4411958" cy="33663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D15DD8C-8895-3482-A566-70CA2B89C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093" y="3632385"/>
            <a:ext cx="3783693" cy="33356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EA67B4F-3C13-2D50-9C3D-4804BE489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65" y="127805"/>
            <a:ext cx="4061534" cy="31010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DD4BA8-4E3F-2B79-1923-DA49293FB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29" y="-109095"/>
            <a:ext cx="3592861" cy="311197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FF689E4-AED4-EAC8-717C-BEBF73B2A1EC}"/>
              </a:ext>
            </a:extLst>
          </p:cNvPr>
          <p:cNvSpPr/>
          <p:nvPr/>
        </p:nvSpPr>
        <p:spPr>
          <a:xfrm>
            <a:off x="1396098" y="597608"/>
            <a:ext cx="9300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2EA72D-C445-A364-B8CC-DCD6AEB636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0829" y="1923935"/>
            <a:ext cx="5954919" cy="249956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2D39F52-8E87-D7EF-3E2C-F9C42C0B8EB9}"/>
              </a:ext>
            </a:extLst>
          </p:cNvPr>
          <p:cNvSpPr/>
          <p:nvPr/>
        </p:nvSpPr>
        <p:spPr>
          <a:xfrm>
            <a:off x="2700335" y="2257407"/>
            <a:ext cx="51042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Відгадай свята </a:t>
            </a:r>
          </a:p>
          <a:p>
            <a:pPr algn="ctr"/>
            <a:r>
              <a:rPr lang="uk-UA" sz="4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 малюнками</a:t>
            </a:r>
            <a:endParaRPr lang="ru-RU" sz="47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97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Купить Вінілова наклейка на автомобіль - Прапор України по цене от 40 грн.  в интернет магазине Наклейка">
            <a:extLst>
              <a:ext uri="{FF2B5EF4-FFF2-40B4-BE49-F238E27FC236}">
                <a16:creationId xmlns:a16="http://schemas.microsoft.com/office/drawing/2014/main" id="{2C17647D-A446-D476-1DC0-F651963D7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23993" r="2610" b="22924"/>
          <a:stretch/>
        </p:blipFill>
        <p:spPr bwMode="auto">
          <a:xfrm>
            <a:off x="7587627" y="2951329"/>
            <a:ext cx="4604373" cy="20522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Купить Вінілова наклейка на автомобіль - Прапор України по цене от 40 грн.  в интернет магазине Наклейка">
            <a:extLst>
              <a:ext uri="{FF2B5EF4-FFF2-40B4-BE49-F238E27FC236}">
                <a16:creationId xmlns:a16="http://schemas.microsoft.com/office/drawing/2014/main" id="{807E8C5E-0DCB-98E3-DF48-5A0CF2964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23993" r="2610" b="22924"/>
          <a:stretch/>
        </p:blipFill>
        <p:spPr bwMode="auto">
          <a:xfrm>
            <a:off x="7553803" y="4849452"/>
            <a:ext cx="4604373" cy="20522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7916957" y="5285670"/>
            <a:ext cx="3899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Тебе вразить…, зачарує…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723F58-8110-A51B-A365-62EF6F303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8" b="98445" l="1034" r="99705">
                        <a14:foregroundMark x1="24963" y1="32348" x2="46086" y2="7932"/>
                        <a14:foregroundMark x1="46086" y1="7932" x2="71049" y2="3577"/>
                        <a14:foregroundMark x1="71049" y1="3577" x2="80207" y2="20373"/>
                        <a14:foregroundMark x1="80207" y1="20373" x2="82127" y2="58476"/>
                        <a14:foregroundMark x1="82127" y1="58476" x2="94387" y2="89114"/>
                        <a14:foregroundMark x1="88183" y1="21151" x2="76957" y2="4666"/>
                        <a14:foregroundMark x1="76957" y1="4666" x2="29690" y2="2799"/>
                        <a14:foregroundMark x1="29690" y1="2799" x2="18316" y2="12597"/>
                        <a14:foregroundMark x1="18316" y1="12597" x2="24668" y2="39502"/>
                        <a14:foregroundMark x1="43427" y1="44635" x2="48892" y2="54588"/>
                        <a14:foregroundMark x1="55835" y1="11198" x2="29099" y2="19751"/>
                        <a14:foregroundMark x1="29099" y1="19751" x2="37666" y2="21773"/>
                        <a14:foregroundMark x1="68685" y1="6221" x2="70606" y2="11353"/>
                        <a14:foregroundMark x1="64106" y1="1400" x2="59970" y2="933"/>
                        <a14:foregroundMark x1="24668" y1="2799" x2="20679" y2="5132"/>
                        <a14:foregroundMark x1="82422" y1="61431" x2="98227" y2="92846"/>
                        <a14:foregroundMark x1="98227" y1="92846" x2="98227" y2="94246"/>
                        <a14:foregroundMark x1="70753" y1="56610" x2="81684" y2="97978"/>
                        <a14:foregroundMark x1="81684" y1="97978" x2="81684" y2="97978"/>
                        <a14:foregroundMark x1="88183" y1="83359" x2="65140" y2="96267"/>
                        <a14:foregroundMark x1="77548" y1="80871" x2="66470" y2="88491"/>
                        <a14:foregroundMark x1="66470" y1="88491" x2="79173" y2="94868"/>
                        <a14:foregroundMark x1="79173" y1="94868" x2="99852" y2="95645"/>
                        <a14:foregroundMark x1="69424" y1="83670" x2="44461" y2="98600"/>
                        <a14:foregroundMark x1="44461" y1="98600" x2="10192" y2="97667"/>
                        <a14:foregroundMark x1="10192" y1="97667" x2="16396" y2="75272"/>
                        <a14:foregroundMark x1="16396" y1="75272" x2="30133" y2="54277"/>
                        <a14:foregroundMark x1="30133" y1="54277" x2="31758" y2="67185"/>
                        <a14:foregroundMark x1="27917" y1="55365" x2="30428" y2="77760"/>
                        <a14:foregroundMark x1="70310" y1="96579" x2="7976" y2="92691"/>
                        <a14:foregroundMark x1="7976" y1="92691" x2="14623" y2="76050"/>
                        <a14:foregroundMark x1="14623" y1="76050" x2="22895" y2="65941"/>
                        <a14:foregroundMark x1="22895" y1="65941" x2="28213" y2="52255"/>
                        <a14:foregroundMark x1="15214" y1="76050" x2="4284" y2="85537"/>
                        <a14:foregroundMark x1="4284" y1="85537" x2="1034" y2="97667"/>
                        <a14:foregroundMark x1="23338" y1="9487" x2="43427" y2="255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88983"/>
            <a:ext cx="3918172" cy="396901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491D6B-7C32-9A5F-B9B7-5D69EEAB6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0008" y="2278233"/>
            <a:ext cx="5571960" cy="249956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0C2FC3-8A59-CF9E-FC83-D60FFC61ECD7}"/>
              </a:ext>
            </a:extLst>
          </p:cNvPr>
          <p:cNvSpPr/>
          <p:nvPr/>
        </p:nvSpPr>
        <p:spPr>
          <a:xfrm>
            <a:off x="3497693" y="2681995"/>
            <a:ext cx="4451860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Прорекламуй </a:t>
            </a:r>
          </a:p>
          <a:p>
            <a:pPr algn="ctr"/>
            <a:r>
              <a:rPr lang="uk-UA" sz="4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Україну</a:t>
            </a:r>
            <a:endParaRPr lang="ru-RU" sz="47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Купить Вінілова наклейка на автомобіль - Прапор України по цене от 40 грн.  в интернет магазине Наклейка">
            <a:extLst>
              <a:ext uri="{FF2B5EF4-FFF2-40B4-BE49-F238E27FC236}">
                <a16:creationId xmlns:a16="http://schemas.microsoft.com/office/drawing/2014/main" id="{50F7D0D5-6EF5-81CE-9C19-708A635F0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23993" r="2610" b="22924"/>
          <a:stretch/>
        </p:blipFill>
        <p:spPr bwMode="auto">
          <a:xfrm>
            <a:off x="7587627" y="978177"/>
            <a:ext cx="4604373" cy="20522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387D5B-67B5-CA86-78AA-D946D0A97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229" y="-32794"/>
            <a:ext cx="3592861" cy="311197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4CFDE9A-A52A-DC2C-5BE2-DEFA0C6B1F9C}"/>
              </a:ext>
            </a:extLst>
          </p:cNvPr>
          <p:cNvSpPr/>
          <p:nvPr/>
        </p:nvSpPr>
        <p:spPr>
          <a:xfrm>
            <a:off x="1260340" y="673909"/>
            <a:ext cx="9300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9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721634" y="1561004"/>
            <a:ext cx="4336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Тільки в  Україні ти скуштуєш…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53692" y="3412144"/>
            <a:ext cx="3539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А в Україні ти побачиш…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AE8FFDA-F8CC-F016-BEA4-B5752C444B9A}"/>
              </a:ext>
            </a:extLst>
          </p:cNvPr>
          <p:cNvSpPr/>
          <p:nvPr/>
        </p:nvSpPr>
        <p:spPr>
          <a:xfrm>
            <a:off x="3601968" y="178188"/>
            <a:ext cx="7592146" cy="95410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Гра  «</a:t>
            </a:r>
            <a:r>
              <a:rPr lang="ru-RU" sz="3200" b="1" dirty="0" err="1">
                <a:solidFill>
                  <a:srgbClr val="FFFF00"/>
                </a:solidFill>
              </a:rPr>
              <a:t>Телевізор</a:t>
            </a:r>
            <a:r>
              <a:rPr lang="ru-RU" sz="3200" b="1" dirty="0">
                <a:solidFill>
                  <a:srgbClr val="FFFF00"/>
                </a:solidFill>
              </a:rPr>
              <a:t>».</a:t>
            </a:r>
          </a:p>
          <a:p>
            <a:pPr algn="ctr"/>
            <a:r>
              <a:rPr lang="ru-RU" sz="3200" b="1" dirty="0">
                <a:solidFill>
                  <a:srgbClr val="FFFF00"/>
                </a:solidFill>
              </a:rPr>
              <a:t> Реклама </a:t>
            </a:r>
            <a:r>
              <a:rPr lang="ru-RU" sz="3200" b="1" dirty="0" err="1">
                <a:solidFill>
                  <a:srgbClr val="FFFF00"/>
                </a:solidFill>
              </a:rPr>
              <a:t>України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2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" grpId="0"/>
      <p:bldP spid="7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922AA-ACE2-4066-A903-0D3C4D40D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3C0C15D-B9FF-4606-BBB4-486C6D896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78769" cy="448407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7FD933-4A06-489C-A759-3EC142195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9"/>
          <a:stretch/>
        </p:blipFill>
        <p:spPr>
          <a:xfrm>
            <a:off x="5880295" y="98474"/>
            <a:ext cx="6311705" cy="67595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73CFC1-07AB-4E74-A2CB-D7716E284F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7"/>
          <a:stretch/>
        </p:blipFill>
        <p:spPr>
          <a:xfrm>
            <a:off x="0" y="3122394"/>
            <a:ext cx="6096000" cy="373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57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F191939-BCF9-6991-C22D-D82CCD568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4579" y="4682331"/>
            <a:ext cx="8704640" cy="4351338"/>
          </a:xfrm>
        </p:spPr>
        <p:txBody>
          <a:bodyPr>
            <a:norm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ru-RU" sz="32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проголошення</a:t>
            </a:r>
            <a:r>
              <a:rPr lang="ru-RU" sz="3200" b="1" i="1" u="none" strike="noStrike" dirty="0">
                <a:solidFill>
                  <a:srgbClr val="010101"/>
                </a:solidFill>
                <a:effectLst/>
                <a:latin typeface="ProximaNova"/>
              </a:rPr>
              <a:t> Акта </a:t>
            </a:r>
            <a:r>
              <a:rPr lang="ru-RU" sz="3200" b="1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Злуки</a:t>
            </a:r>
            <a:r>
              <a:rPr lang="ru-RU" sz="32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 </a:t>
            </a:r>
            <a:r>
              <a:rPr lang="ru-RU" sz="32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Української</a:t>
            </a:r>
            <a:r>
              <a:rPr lang="ru-RU" sz="32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2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народної</a:t>
            </a:r>
            <a:r>
              <a:rPr lang="ru-RU" sz="32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2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республіки</a:t>
            </a:r>
            <a:r>
              <a:rPr lang="ru-RU" sz="32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та </a:t>
            </a:r>
            <a:r>
              <a:rPr lang="ru-RU" sz="32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Західноукраїнської</a:t>
            </a:r>
            <a:r>
              <a:rPr lang="ru-RU" sz="32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2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народної</a:t>
            </a:r>
            <a:r>
              <a:rPr lang="ru-RU" sz="32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2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республіки</a:t>
            </a:r>
            <a:r>
              <a:rPr lang="ru-RU" sz="32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в 1919 </a:t>
            </a:r>
            <a:r>
              <a:rPr lang="ru-RU" sz="32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році</a:t>
            </a:r>
            <a:r>
              <a:rPr lang="ru-RU" sz="32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(</a:t>
            </a:r>
            <a:r>
              <a:rPr lang="ru-RU" sz="3200" b="1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об’єднання</a:t>
            </a:r>
            <a:r>
              <a:rPr lang="ru-RU" sz="3200" b="1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200" b="1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українських</a:t>
            </a:r>
            <a:r>
              <a:rPr lang="ru-RU" sz="3200" b="1" i="1" u="none" strike="noStrike" dirty="0">
                <a:solidFill>
                  <a:srgbClr val="010101"/>
                </a:solidFill>
                <a:effectLst/>
                <a:latin typeface="ProximaNova"/>
              </a:rPr>
              <a:t> земель в одну державу</a:t>
            </a:r>
            <a:r>
              <a:rPr lang="ru-RU" sz="32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).</a:t>
            </a:r>
            <a:endParaRPr lang="ru-RU" sz="3200" b="0" i="0" u="none" strike="noStrike" dirty="0">
              <a:solidFill>
                <a:srgbClr val="010101"/>
              </a:solidFill>
              <a:effectLst/>
              <a:latin typeface="ProximaNova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5E63A2-2EE2-4A18-CB7B-39677D97A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9980" y="-291011"/>
            <a:ext cx="4225988" cy="41901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1F3BBA-EAE4-A7CD-2538-78BC3AE91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6212" y="138223"/>
            <a:ext cx="6657158" cy="463140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A09ED6-AD2D-6F15-80A7-7772C804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786" y="1589718"/>
            <a:ext cx="4920657" cy="1191906"/>
          </a:xfrm>
        </p:spPr>
        <p:txBody>
          <a:bodyPr>
            <a:noAutofit/>
          </a:bodyPr>
          <a:lstStyle/>
          <a:p>
            <a:pPr algn="ctr"/>
            <a:r>
              <a:rPr lang="ru-RU" sz="32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Щорічно</a:t>
            </a:r>
            <a:r>
              <a:rPr lang="ru-RU" sz="32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22 </a:t>
            </a:r>
            <a:r>
              <a:rPr lang="ru-RU" sz="32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січня</a:t>
            </a:r>
            <a:r>
              <a:rPr lang="ru-RU" sz="32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в </a:t>
            </a:r>
            <a:r>
              <a:rPr lang="ru-RU" sz="32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Україні</a:t>
            </a:r>
            <a:r>
              <a:rPr lang="ru-RU" sz="32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2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відзначають</a:t>
            </a:r>
            <a:r>
              <a:rPr lang="ru-RU" sz="32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200" b="0" i="1" u="none" strike="noStrike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Nova"/>
              </a:rPr>
              <a:t>День </a:t>
            </a:r>
            <a:r>
              <a:rPr lang="ru-RU" sz="3200" b="0" i="1" u="none" strike="noStrike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Nova"/>
              </a:rPr>
              <a:t>Соборності</a:t>
            </a:r>
            <a:r>
              <a:rPr lang="ru-RU" sz="3200" b="0" i="1" u="none" strike="noStrike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Nova"/>
              </a:rPr>
              <a:t> </a:t>
            </a:r>
            <a:r>
              <a:rPr lang="ru-RU" sz="32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й </a:t>
            </a:r>
            <a:r>
              <a:rPr lang="ru-RU" sz="32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згадують</a:t>
            </a:r>
            <a:r>
              <a:rPr lang="ru-RU" sz="32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про </a:t>
            </a:r>
            <a:r>
              <a:rPr lang="ru-RU" sz="32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важливу</a:t>
            </a:r>
            <a:r>
              <a:rPr lang="ru-RU" sz="32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2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подію</a:t>
            </a:r>
            <a:r>
              <a:rPr lang="ru-RU" sz="32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в </a:t>
            </a:r>
            <a:r>
              <a:rPr lang="ru-RU" sz="32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нашій</a:t>
            </a:r>
            <a:r>
              <a:rPr lang="ru-RU" sz="32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2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історії</a:t>
            </a:r>
            <a:r>
              <a:rPr lang="ru-RU" sz="32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:</a:t>
            </a:r>
            <a:endParaRPr lang="en-US" sz="3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91A8B0-1E86-D010-DDB0-9F7715A14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06064" flipH="1">
            <a:off x="7421695" y="3081384"/>
            <a:ext cx="2101125" cy="12858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B538EE-FF46-EEA7-5A3C-3796C2065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52" b="98442" l="9816" r="89724">
                        <a14:foregroundMark x1="53834" y1="5452" x2="24387" y2="20093"/>
                        <a14:foregroundMark x1="24387" y1="20093" x2="26380" y2="34891"/>
                        <a14:foregroundMark x1="75920" y1="92835" x2="30061" y2="92835"/>
                        <a14:foregroundMark x1="37577" y1="96262" x2="66104" y2="98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6386" y="3429000"/>
            <a:ext cx="4553830" cy="34051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939DDB-DF71-5FF4-826B-E6425BDA9D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43" b="97208" l="5612" r="96429">
                        <a14:foregroundMark x1="75255" y1="10995" x2="89796" y2="7853"/>
                        <a14:foregroundMark x1="89796" y1="7853" x2="96429" y2="9250"/>
                        <a14:foregroundMark x1="59949" y1="83944" x2="67602" y2="92147"/>
                        <a14:foregroundMark x1="67602" y1="92147" x2="82908" y2="89703"/>
                        <a14:foregroundMark x1="82908" y1="89703" x2="86990" y2="79581"/>
                        <a14:foregroundMark x1="52551" y1="92845" x2="63443" y2="95437"/>
                        <a14:foregroundMark x1="76289" y1="97164" x2="76475" y2="97168"/>
                        <a14:foregroundMark x1="5867" y1="82373" x2="13010" y2="89703"/>
                        <a14:foregroundMark x1="13010" y1="89703" x2="15051" y2="90052"/>
                        <a14:foregroundMark x1="74745" y1="2443" x2="81122" y2="6283"/>
                        <a14:foregroundMark x1="82908" y1="3316" x2="84184" y2="3665"/>
                        <a14:foregroundMark x1="71429" y1="25480" x2="73214" y2="27923"/>
                        <a14:backgroundMark x1="58418" y1="99302" x2="75000" y2="98604"/>
                        <a14:backgroundMark x1="75000" y1="98604" x2="86990" y2="99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294"/>
            <a:ext cx="2062606" cy="301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8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B2C226-6838-C8ED-A07F-BC7C14049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8" y="156997"/>
            <a:ext cx="8739964" cy="42028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9E1D3-A079-DD86-4550-8F404A6E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047" y="832312"/>
            <a:ext cx="6360042" cy="2760847"/>
          </a:xfrm>
        </p:spPr>
        <p:txBody>
          <a:bodyPr>
            <a:noAutofit/>
          </a:bodyPr>
          <a:lstStyle/>
          <a:p>
            <a:pPr algn="ctr"/>
            <a:r>
              <a:rPr lang="ru-RU" sz="36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Тоді</a:t>
            </a:r>
            <a:r>
              <a:rPr lang="ru-RU" sz="36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6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українці</a:t>
            </a:r>
            <a:r>
              <a:rPr lang="ru-RU" sz="36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6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вкотре</a:t>
            </a:r>
            <a:r>
              <a:rPr lang="ru-RU" sz="36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довели, </a:t>
            </a:r>
            <a:r>
              <a:rPr lang="ru-RU" sz="36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що</a:t>
            </a:r>
            <a:r>
              <a:rPr lang="ru-RU" sz="36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6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спроможні</a:t>
            </a:r>
            <a:r>
              <a:rPr lang="ru-RU" sz="36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6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об’єднатися</a:t>
            </a:r>
            <a:r>
              <a:rPr lang="ru-RU" sz="36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попри </a:t>
            </a:r>
            <a:r>
              <a:rPr lang="ru-RU" sz="36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всі</a:t>
            </a:r>
            <a:r>
              <a:rPr lang="ru-RU" sz="36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6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складнощі</a:t>
            </a:r>
            <a:r>
              <a:rPr lang="ru-RU" sz="36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та </a:t>
            </a:r>
            <a:r>
              <a:rPr lang="ru-RU" sz="36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розділеність</a:t>
            </a:r>
            <a:r>
              <a:rPr lang="ru-RU" sz="36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6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між</a:t>
            </a:r>
            <a:r>
              <a:rPr lang="ru-RU" sz="36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6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двома</a:t>
            </a:r>
            <a:r>
              <a:rPr lang="ru-RU" sz="36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6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імперіями</a:t>
            </a:r>
            <a:r>
              <a:rPr lang="ru-RU" sz="36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(Австро-</a:t>
            </a:r>
            <a:r>
              <a:rPr lang="ru-RU" sz="36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Угорською</a:t>
            </a:r>
            <a:r>
              <a:rPr lang="ru-RU" sz="36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 та </a:t>
            </a:r>
            <a:r>
              <a:rPr lang="ru-RU" sz="3600" b="0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російською</a:t>
            </a:r>
            <a:r>
              <a:rPr lang="ru-RU" sz="3600" b="0" i="1" u="none" strike="noStrike" dirty="0">
                <a:solidFill>
                  <a:srgbClr val="010101"/>
                </a:solidFill>
                <a:effectLst/>
                <a:latin typeface="ProximaNova"/>
              </a:rPr>
              <a:t>). </a:t>
            </a:r>
            <a:endParaRPr lang="en-US" sz="3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D587D8-A6B4-4EE0-38C0-BC3F8D086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99084" l="10000" r="90000">
                        <a14:foregroundMark x1="69000" y1="19847" x2="53714" y2="153"/>
                        <a14:foregroundMark x1="53714" y1="153" x2="36857" y2="3511"/>
                        <a14:foregroundMark x1="36857" y1="3511" x2="34143" y2="49618"/>
                        <a14:foregroundMark x1="34143" y1="49618" x2="25143" y2="65038"/>
                        <a14:foregroundMark x1="25143" y1="65038" x2="21286" y2="91603"/>
                        <a14:foregroundMark x1="71429" y1="58168" x2="84143" y2="97405"/>
                        <a14:foregroundMark x1="27714" y1="63817" x2="13714" y2="90534"/>
                        <a14:foregroundMark x1="13714" y1="90534" x2="13714" y2="96641"/>
                        <a14:foregroundMark x1="75571" y1="60153" x2="85000" y2="96336"/>
                        <a14:foregroundMark x1="85000" y1="96336" x2="84286" y2="97405"/>
                        <a14:foregroundMark x1="71000" y1="91145" x2="72429" y2="98015"/>
                        <a14:foregroundMark x1="19571" y1="70229" x2="11714" y2="94504"/>
                        <a14:foregroundMark x1="11714" y1="94504" x2="13429" y2="99084"/>
                        <a14:foregroundMark x1="61714" y1="4275" x2="40429" y2="3511"/>
                        <a14:foregroundMark x1="40429" y1="3511" x2="32286" y2="12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650" y="2691256"/>
            <a:ext cx="4453009" cy="41667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218B25-0042-FA2C-E7AD-D827A9BEA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33" b="98562" l="5255" r="89940">
                        <a14:foregroundMark x1="75976" y1="18530" x2="67568" y2="8946"/>
                        <a14:foregroundMark x1="67568" y1="8946" x2="46246" y2="9265"/>
                        <a14:foregroundMark x1="46246" y1="9265" x2="8258" y2="82109"/>
                        <a14:foregroundMark x1="8258" y1="82109" x2="10661" y2="94888"/>
                        <a14:foregroundMark x1="10661" y1="94888" x2="35886" y2="85304"/>
                        <a14:foregroundMark x1="35886" y1="85304" x2="56757" y2="83866"/>
                        <a14:foregroundMark x1="56757" y1="83866" x2="62613" y2="95687"/>
                        <a14:foregroundMark x1="77928" y1="16933" x2="79429" y2="26997"/>
                        <a14:foregroundMark x1="79429" y1="26997" x2="77327" y2="38179"/>
                        <a14:foregroundMark x1="77327" y1="38179" x2="75826" y2="39936"/>
                        <a14:foregroundMark x1="21772" y1="4792" x2="5405" y2="96166"/>
                        <a14:foregroundMark x1="21622" y1="1278" x2="11712" y2="84026"/>
                        <a14:foregroundMark x1="11712" y1="84026" x2="13664" y2="91693"/>
                        <a14:foregroundMark x1="13664" y1="91693" x2="21922" y2="93930"/>
                        <a14:foregroundMark x1="21922" y1="93930" x2="45045" y2="91054"/>
                        <a14:foregroundMark x1="45045" y1="91054" x2="49399" y2="98562"/>
                        <a14:foregroundMark x1="58258" y1="59904" x2="58258" y2="6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325" y="3349256"/>
            <a:ext cx="3732944" cy="35087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587172-8E9D-8D30-4630-46405C3756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3" b="97208" l="5612" r="96429">
                        <a14:foregroundMark x1="75255" y1="10995" x2="89796" y2="7853"/>
                        <a14:foregroundMark x1="89796" y1="7853" x2="96429" y2="9250"/>
                        <a14:foregroundMark x1="59949" y1="83944" x2="67602" y2="92147"/>
                        <a14:foregroundMark x1="67602" y1="92147" x2="82908" y2="89703"/>
                        <a14:foregroundMark x1="82908" y1="89703" x2="86990" y2="79581"/>
                        <a14:foregroundMark x1="52551" y1="92845" x2="63443" y2="95437"/>
                        <a14:foregroundMark x1="76289" y1="97164" x2="76475" y2="97168"/>
                        <a14:foregroundMark x1="5867" y1="82373" x2="13010" y2="89703"/>
                        <a14:foregroundMark x1="13010" y1="89703" x2="15051" y2="90052"/>
                        <a14:foregroundMark x1="74745" y1="2443" x2="81122" y2="6283"/>
                        <a14:foregroundMark x1="82908" y1="3316" x2="84184" y2="3665"/>
                        <a14:foregroundMark x1="71429" y1="25480" x2="73214" y2="27923"/>
                        <a14:backgroundMark x1="58418" y1="99302" x2="75000" y2="98604"/>
                        <a14:backgroundMark x1="75000" y1="98604" x2="86990" y2="99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808435" flipH="1">
            <a:off x="9495179" y="-314959"/>
            <a:ext cx="2062606" cy="30149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4F47A5-D442-A017-8F04-309CC4CDD0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35" l="4665" r="91983">
                        <a14:foregroundMark x1="21283" y1="4806" x2="36880" y2="17829"/>
                        <a14:foregroundMark x1="65452" y1="12403" x2="77259" y2="620"/>
                        <a14:foregroundMark x1="71866" y1="20310" x2="74344" y2="33178"/>
                        <a14:foregroundMark x1="74344" y1="33178" x2="71283" y2="45271"/>
                        <a14:foregroundMark x1="71283" y1="45271" x2="14286" y2="81395"/>
                        <a14:foregroundMark x1="14286" y1="81395" x2="27259" y2="90853"/>
                        <a14:foregroundMark x1="27259" y1="90853" x2="87172" y2="96589"/>
                        <a14:foregroundMark x1="61953" y1="54264" x2="83965" y2="75659"/>
                        <a14:foregroundMark x1="83965" y1="75659" x2="92274" y2="95504"/>
                        <a14:foregroundMark x1="55831" y1="70233" x2="56560" y2="87752"/>
                        <a14:foregroundMark x1="56560" y1="87752" x2="56560" y2="87752"/>
                        <a14:foregroundMark x1="63265" y1="72713" x2="66327" y2="87442"/>
                        <a14:foregroundMark x1="74781" y1="61860" x2="82362" y2="68372"/>
                        <a14:foregroundMark x1="82362" y1="68372" x2="82362" y2="68372"/>
                        <a14:foregroundMark x1="41254" y1="70233" x2="45481" y2="91628"/>
                        <a14:foregroundMark x1="30321" y1="63721" x2="21574" y2="67597"/>
                        <a14:foregroundMark x1="21574" y1="67597" x2="5102" y2="85891"/>
                        <a14:foregroundMark x1="5102" y1="85891" x2="4665" y2="93488"/>
                        <a14:foregroundMark x1="12245" y1="66202" x2="5685" y2="76434"/>
                        <a14:foregroundMark x1="39213" y1="73178" x2="34257" y2="83101"/>
                        <a14:foregroundMark x1="34257" y1="83101" x2="34548" y2="98915"/>
                        <a14:foregroundMark x1="34548" y1="98915" x2="34985" y2="99535"/>
                        <a14:foregroundMark x1="58017" y1="27287" x2="58017" y2="27287"/>
                        <a14:foregroundMark x1="58017" y1="27442" x2="60787" y2="39070"/>
                        <a14:foregroundMark x1="41545" y1="29767" x2="36443" y2="36899"/>
                        <a14:foregroundMark x1="42128" y1="29147" x2="35860" y2="40775"/>
                        <a14:foregroundMark x1="44606" y1="96124" x2="44752" y2="98605"/>
                        <a14:foregroundMark x1="62099" y1="57209" x2="73907" y2="47597"/>
                        <a14:foregroundMark x1="73907" y1="47597" x2="72595" y2="293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6312" y="4423674"/>
            <a:ext cx="2589065" cy="2434326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3E5D4443-7029-5B6D-CD5C-217F7AC56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7" b="98788" l="3450" r="95633">
                        <a14:foregroundMark x1="45945" y1="13253" x2="17143" y2="1488"/>
                        <a14:foregroundMark x1="7401" y1="7590" x2="3963" y2="10182"/>
                        <a14:foregroundMark x1="5928" y1="13527" x2="11890" y2="23677"/>
                        <a14:foregroundMark x1="3963" y1="10182" x2="4059" y2="10345"/>
                        <a14:foregroundMark x1="11890" y1="23677" x2="11486" y2="42303"/>
                        <a14:foregroundMark x1="11486" y1="42303" x2="3450" y2="59354"/>
                        <a14:foregroundMark x1="3450" y1="59354" x2="21468" y2="54707"/>
                        <a14:foregroundMark x1="21468" y1="54707" x2="38532" y2="40323"/>
                        <a14:foregroundMark x1="38532" y1="40323" x2="43266" y2="16687"/>
                        <a14:foregroundMark x1="40844" y1="11556" x2="26716" y2="3232"/>
                        <a14:foregroundMark x1="26716" y1="3232" x2="18422" y2="2747"/>
                        <a14:foregroundMark x1="48147" y1="24768" x2="41505" y2="43313"/>
                        <a14:foregroundMark x1="41505" y1="43313" x2="41505" y2="43313"/>
                        <a14:foregroundMark x1="17725" y1="91475" x2="12404" y2="96121"/>
                        <a14:foregroundMark x1="35266" y1="90465" x2="31963" y2="97091"/>
                        <a14:foregroundMark x1="24183" y1="33778" x2="10422" y2="53333"/>
                        <a14:foregroundMark x1="10422" y1="53333" x2="10422" y2="53333"/>
                        <a14:foregroundMark x1="19303" y1="16687" x2="19303" y2="53333"/>
                        <a14:foregroundMark x1="19303" y1="53333" x2="19303" y2="53333"/>
                        <a14:foregroundMark x1="31486" y1="19394" x2="32844" y2="62141"/>
                        <a14:foregroundMark x1="32844" y1="62141" x2="32844" y2="62141"/>
                        <a14:foregroundMark x1="65248" y1="5455" x2="74936" y2="9616"/>
                        <a14:foregroundMark x1="74936" y1="9616" x2="69321" y2="30586"/>
                        <a14:foregroundMark x1="69321" y1="30586" x2="72330" y2="67354"/>
                        <a14:foregroundMark x1="72330" y1="67354" x2="77431" y2="98788"/>
                        <a14:foregroundMark x1="95633" y1="26949" x2="75780" y2="55879"/>
                        <a14:foregroundMark x1="75780" y1="55879" x2="77908" y2="58949"/>
                        <a14:foregroundMark x1="76550" y1="27434" x2="77431" y2="31596"/>
                        <a14:foregroundMark x1="67890" y1="42343" x2="66128" y2="48687"/>
                        <a14:foregroundMark x1="79229" y1="80970" x2="75596" y2="93172"/>
                        <a14:foregroundMark x1="75596" y1="93172" x2="73688" y2="93657"/>
                        <a14:foregroundMark x1="72110" y1="88525" x2="72330" y2="80202"/>
                        <a14:backgroundMark x1="16440" y1="808" x2="7780" y2="8848"/>
                        <a14:backgroundMark x1="8220" y1="8121" x2="5798" y2="11071"/>
                        <a14:backgroundMark x1="6899" y1="6909" x2="4881" y2="13737"/>
                        <a14:backgroundMark x1="10239" y1="6182" x2="4440" y2="11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471"/>
          <a:stretch/>
        </p:blipFill>
        <p:spPr>
          <a:xfrm>
            <a:off x="6243084" y="3853232"/>
            <a:ext cx="2002464" cy="3040912"/>
          </a:xfrm>
        </p:spPr>
      </p:pic>
    </p:spTree>
    <p:extLst>
      <p:ext uri="{BB962C8B-B14F-4D97-AF65-F5344CB8AC3E}">
        <p14:creationId xmlns:p14="http://schemas.microsoft.com/office/powerpoint/2010/main" val="325249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CC93F9-8ED8-DE78-2A97-BCBD3FD2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219" y="895609"/>
            <a:ext cx="8264687" cy="549282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231746" y="278849"/>
            <a:ext cx="8732066" cy="48577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Цікаві факти про Україну</a:t>
            </a:r>
          </a:p>
        </p:txBody>
      </p: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2F7E6B6A-473E-4DD2-9D5A-396598C91866}"/>
              </a:ext>
            </a:extLst>
          </p:cNvPr>
          <p:cNvSpPr/>
          <p:nvPr/>
        </p:nvSpPr>
        <p:spPr>
          <a:xfrm>
            <a:off x="150764" y="3320392"/>
            <a:ext cx="4886853" cy="150532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 </a:t>
            </a:r>
            <a:r>
              <a:rPr lang="ru-RU" sz="2000" b="1" dirty="0" err="1">
                <a:solidFill>
                  <a:schemeClr val="tx1"/>
                </a:solidFill>
              </a:rPr>
              <a:t>Найбільшою</a:t>
            </a:r>
            <a:r>
              <a:rPr lang="ru-RU" sz="2000" b="1" dirty="0">
                <a:solidFill>
                  <a:schemeClr val="tx1"/>
                </a:solidFill>
              </a:rPr>
              <a:t> за </a:t>
            </a:r>
            <a:r>
              <a:rPr lang="ru-RU" sz="2000" b="1" dirty="0" err="1">
                <a:solidFill>
                  <a:schemeClr val="tx1"/>
                </a:solidFill>
              </a:rPr>
              <a:t>площею</a:t>
            </a:r>
            <a:r>
              <a:rPr lang="ru-RU" sz="2000" b="1" dirty="0">
                <a:solidFill>
                  <a:schemeClr val="tx1"/>
                </a:solidFill>
              </a:rPr>
              <a:t> </a:t>
            </a:r>
            <a:r>
              <a:rPr lang="ru-RU" sz="2000" b="1" dirty="0" err="1">
                <a:solidFill>
                  <a:schemeClr val="tx1"/>
                </a:solidFill>
              </a:rPr>
              <a:t>країною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Європи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що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повністю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перебуває</a:t>
            </a:r>
            <a:r>
              <a:rPr lang="ru-RU" sz="2000" b="1" dirty="0">
                <a:solidFill>
                  <a:schemeClr val="tx1"/>
                </a:solidFill>
              </a:rPr>
              <a:t> в </a:t>
            </a:r>
            <a:r>
              <a:rPr lang="ru-RU" sz="2000" b="1" dirty="0" err="1">
                <a:solidFill>
                  <a:schemeClr val="tx1"/>
                </a:solidFill>
              </a:rPr>
              <a:t>її</a:t>
            </a:r>
            <a:r>
              <a:rPr lang="ru-RU" sz="2000" b="1" dirty="0">
                <a:solidFill>
                  <a:schemeClr val="tx1"/>
                </a:solidFill>
              </a:rPr>
              <a:t> межах, є </a:t>
            </a:r>
            <a:r>
              <a:rPr lang="ru-RU" sz="2000" b="1" dirty="0" err="1">
                <a:solidFill>
                  <a:schemeClr val="tx1"/>
                </a:solidFill>
              </a:rPr>
              <a:t>Україна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Скругленный прямоугольник 6">
            <a:extLst>
              <a:ext uri="{FF2B5EF4-FFF2-40B4-BE49-F238E27FC236}">
                <a16:creationId xmlns:a16="http://schemas.microsoft.com/office/drawing/2014/main" id="{2F085888-1535-4E39-A43F-754227F93363}"/>
              </a:ext>
            </a:extLst>
          </p:cNvPr>
          <p:cNvSpPr/>
          <p:nvPr/>
        </p:nvSpPr>
        <p:spPr>
          <a:xfrm>
            <a:off x="1781042" y="5361845"/>
            <a:ext cx="4598494" cy="14961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</a:rPr>
              <a:t>Україну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називають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серцем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Європи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адже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її</a:t>
            </a:r>
            <a:r>
              <a:rPr lang="ru-RU" sz="2000" b="1" dirty="0">
                <a:solidFill>
                  <a:schemeClr val="tx1"/>
                </a:solidFill>
              </a:rPr>
              <a:t> центр </a:t>
            </a:r>
            <a:r>
              <a:rPr lang="ru-RU" sz="2000" b="1" dirty="0" err="1">
                <a:solidFill>
                  <a:schemeClr val="tx1"/>
                </a:solidFill>
              </a:rPr>
              <a:t>знаходиться</a:t>
            </a:r>
            <a:r>
              <a:rPr lang="ru-RU" sz="2000" b="1" dirty="0">
                <a:solidFill>
                  <a:schemeClr val="tx1"/>
                </a:solidFill>
              </a:rPr>
              <a:t> на </a:t>
            </a:r>
            <a:r>
              <a:rPr lang="ru-RU" sz="2000" b="1" dirty="0" err="1">
                <a:solidFill>
                  <a:schemeClr val="tx1"/>
                </a:solidFill>
              </a:rPr>
              <a:t>нашій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території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1D2F13-CE2C-EC7F-310C-E4EE35A89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6" b="98546" l="9955" r="89744">
                        <a14:foregroundMark x1="26094" y1="4039" x2="41478" y2="23586"/>
                        <a14:foregroundMark x1="77376" y1="1777" x2="57315" y2="23586"/>
                        <a14:foregroundMark x1="57315" y1="23586" x2="57014" y2="23586"/>
                        <a14:foregroundMark x1="36048" y1="8724" x2="61991" y2="4362"/>
                        <a14:foregroundMark x1="61991" y1="4362" x2="65913" y2="5170"/>
                        <a14:foregroundMark x1="24133" y1="3231" x2="27903" y2="44911"/>
                        <a14:foregroundMark x1="27903" y1="44911" x2="43891" y2="77060"/>
                        <a14:foregroundMark x1="61388" y1="72698" x2="73605" y2="95961"/>
                        <a14:foregroundMark x1="31523" y1="97092" x2="59427" y2="98546"/>
                        <a14:foregroundMark x1="59427" y1="98546" x2="60784" y2="97900"/>
                        <a14:foregroundMark x1="53997" y1="55574" x2="49170" y2="79968"/>
                        <a14:foregroundMark x1="39668" y1="26171" x2="55958" y2="34410"/>
                        <a14:foregroundMark x1="55958" y1="34410" x2="60030" y2="32795"/>
                        <a14:foregroundMark x1="44193" y1="25848" x2="43439" y2="389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4751" y="4221125"/>
            <a:ext cx="2824310" cy="26368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E49D07-B5A4-DBCC-B2C6-421B82CB0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29" y="-109095"/>
            <a:ext cx="3592861" cy="311197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698CC01-18F2-994C-F64F-FCF6BECAD3B7}"/>
              </a:ext>
            </a:extLst>
          </p:cNvPr>
          <p:cNvSpPr/>
          <p:nvPr/>
        </p:nvSpPr>
        <p:spPr>
          <a:xfrm>
            <a:off x="1396098" y="597608"/>
            <a:ext cx="9300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2FDDED-04FF-5998-1443-BEB0E3BB3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43" b="97208" l="5612" r="96429">
                        <a14:foregroundMark x1="75255" y1="10995" x2="89796" y2="7853"/>
                        <a14:foregroundMark x1="89796" y1="7853" x2="96429" y2="9250"/>
                        <a14:foregroundMark x1="59949" y1="83944" x2="67602" y2="92147"/>
                        <a14:foregroundMark x1="67602" y1="92147" x2="82908" y2="89703"/>
                        <a14:foregroundMark x1="82908" y1="89703" x2="86990" y2="79581"/>
                        <a14:foregroundMark x1="52551" y1="92845" x2="63443" y2="95437"/>
                        <a14:foregroundMark x1="76289" y1="97164" x2="76475" y2="97168"/>
                        <a14:foregroundMark x1="5867" y1="82373" x2="13010" y2="89703"/>
                        <a14:foregroundMark x1="13010" y1="89703" x2="15051" y2="90052"/>
                        <a14:foregroundMark x1="74745" y1="2443" x2="81122" y2="6283"/>
                        <a14:foregroundMark x1="82908" y1="3316" x2="84184" y2="3665"/>
                        <a14:foregroundMark x1="71429" y1="25480" x2="73214" y2="27923"/>
                        <a14:backgroundMark x1="58418" y1="99302" x2="75000" y2="98604"/>
                        <a14:backgroundMark x1="75000" y1="98604" x2="86990" y2="99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808435" flipH="1">
            <a:off x="9905739" y="-225905"/>
            <a:ext cx="1651049" cy="241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9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8C9318-14DB-41A4-91F9-785E02361D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852"/>
          <a:stretch/>
        </p:blipFill>
        <p:spPr>
          <a:xfrm>
            <a:off x="5504417" y="2924639"/>
            <a:ext cx="6245877" cy="2204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64CD77-D66E-4176-83BB-D5C113E6B3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825"/>
          <a:stretch/>
        </p:blipFill>
        <p:spPr>
          <a:xfrm>
            <a:off x="4965394" y="5385242"/>
            <a:ext cx="6962779" cy="595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C29F02-51EC-2D61-E4FB-3A94DF245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4" b="99843" l="1928" r="89945">
                        <a14:foregroundMark x1="52479" y1="16195" x2="40358" y2="9591"/>
                        <a14:foregroundMark x1="40358" y1="9591" x2="24380" y2="17296"/>
                        <a14:foregroundMark x1="24380" y1="17296" x2="22727" y2="19811"/>
                        <a14:foregroundMark x1="31818" y1="14623" x2="21625" y2="21226"/>
                        <a14:foregroundMark x1="21625" y1="21226" x2="43802" y2="18239"/>
                        <a14:foregroundMark x1="25482" y1="15252" x2="20937" y2="20440"/>
                        <a14:foregroundMark x1="18871" y1="16038" x2="23278" y2="19497"/>
                        <a14:foregroundMark x1="26860" y1="46384" x2="34986" y2="57862"/>
                        <a14:foregroundMark x1="34986" y1="57862" x2="30854" y2="68396"/>
                        <a14:foregroundMark x1="30854" y1="68396" x2="12672" y2="75943"/>
                        <a14:foregroundMark x1="12672" y1="75943" x2="7438" y2="84906"/>
                        <a14:foregroundMark x1="7438" y1="84906" x2="6061" y2="93396"/>
                        <a14:foregroundMark x1="25069" y1="44969" x2="57989" y2="97170"/>
                        <a14:foregroundMark x1="57989" y1="97170" x2="57989" y2="97170"/>
                        <a14:foregroundMark x1="49174" y1="66509" x2="76309" y2="76572"/>
                        <a14:foregroundMark x1="76309" y1="76572" x2="88843" y2="99214"/>
                        <a14:foregroundMark x1="53994" y1="72327" x2="85950" y2="98742"/>
                        <a14:foregroundMark x1="85950" y1="98742" x2="85950" y2="98742"/>
                        <a14:foregroundMark x1="49725" y1="79245" x2="69835" y2="98428"/>
                        <a14:foregroundMark x1="69835" y1="98428" x2="69835" y2="98428"/>
                        <a14:foregroundMark x1="72176" y1="82233" x2="77686" y2="86478"/>
                        <a14:foregroundMark x1="34573" y1="77830" x2="52342" y2="99843"/>
                        <a14:foregroundMark x1="52342" y1="99843" x2="52479" y2="99843"/>
                        <a14:foregroundMark x1="41460" y1="77830" x2="63499" y2="92767"/>
                        <a14:foregroundMark x1="19284" y1="77201" x2="16942" y2="97013"/>
                        <a14:foregroundMark x1="23691" y1="80818" x2="33884" y2="97013"/>
                        <a14:foregroundMark x1="33058" y1="85377" x2="43939" y2="94340"/>
                        <a14:foregroundMark x1="26584" y1="76730" x2="18320" y2="98270"/>
                        <a14:foregroundMark x1="18320" y1="98270" x2="18320" y2="98270"/>
                        <a14:foregroundMark x1="17906" y1="82547" x2="3168" y2="95755"/>
                        <a14:foregroundMark x1="3168" y1="95755" x2="2893" y2="96541"/>
                        <a14:foregroundMark x1="17080" y1="68711" x2="3444" y2="85377"/>
                        <a14:foregroundMark x1="3444" y1="85377" x2="2479" y2="96541"/>
                        <a14:foregroundMark x1="2479" y1="96541" x2="2479" y2="96541"/>
                        <a14:foregroundMark x1="25895" y1="90252" x2="25069" y2="98899"/>
                        <a14:foregroundMark x1="10055" y1="97799" x2="1928" y2="97642"/>
                        <a14:foregroundMark x1="48209" y1="70283" x2="69008" y2="90094"/>
                        <a14:foregroundMark x1="69008" y1="90094" x2="69008" y2="90252"/>
                        <a14:foregroundMark x1="71763" y1="91824" x2="80028" y2="99528"/>
                        <a14:foregroundMark x1="63912" y1="76101" x2="74656" y2="84748"/>
                        <a14:foregroundMark x1="46832" y1="18868" x2="49036" y2="22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64821"/>
            <a:ext cx="5471459" cy="47931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9CABF8-0609-B562-0BB4-88EF0DDAF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29" y="-109095"/>
            <a:ext cx="3592861" cy="311197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8FB371-143A-CF1C-1951-DE0D4DC5B1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762" flipH="1">
            <a:off x="2787425" y="396324"/>
            <a:ext cx="6458507" cy="27109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C50DD0-2FD6-15F8-9C1E-D8B21AA80209}"/>
              </a:ext>
            </a:extLst>
          </p:cNvPr>
          <p:cNvSpPr txBox="1"/>
          <p:nvPr/>
        </p:nvSpPr>
        <p:spPr>
          <a:xfrm>
            <a:off x="3415266" y="742210"/>
            <a:ext cx="53614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i="1" dirty="0"/>
              <a:t>Яке слово можна прочитати, уважно придивившись на тризуб?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B4C9CFA-A73D-4D97-C543-0B44B5E14FB7}"/>
              </a:ext>
            </a:extLst>
          </p:cNvPr>
          <p:cNvSpPr/>
          <p:nvPr/>
        </p:nvSpPr>
        <p:spPr>
          <a:xfrm>
            <a:off x="1396098" y="597608"/>
            <a:ext cx="9300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8F288C-39FE-8091-4CD6-1B29F2052A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43" b="97208" l="5612" r="96429">
                        <a14:foregroundMark x1="75255" y1="10995" x2="89796" y2="7853"/>
                        <a14:foregroundMark x1="89796" y1="7853" x2="96429" y2="9250"/>
                        <a14:foregroundMark x1="59949" y1="83944" x2="67602" y2="92147"/>
                        <a14:foregroundMark x1="67602" y1="92147" x2="82908" y2="89703"/>
                        <a14:foregroundMark x1="82908" y1="89703" x2="86990" y2="79581"/>
                        <a14:foregroundMark x1="52551" y1="92845" x2="63443" y2="95437"/>
                        <a14:foregroundMark x1="76289" y1="97164" x2="76475" y2="97168"/>
                        <a14:foregroundMark x1="5867" y1="82373" x2="13010" y2="89703"/>
                        <a14:foregroundMark x1="13010" y1="89703" x2="15051" y2="90052"/>
                        <a14:foregroundMark x1="74745" y1="2443" x2="81122" y2="6283"/>
                        <a14:foregroundMark x1="82908" y1="3316" x2="84184" y2="3665"/>
                        <a14:foregroundMark x1="71429" y1="25480" x2="73214" y2="27923"/>
                        <a14:backgroundMark x1="58418" y1="99302" x2="75000" y2="98604"/>
                        <a14:backgroundMark x1="75000" y1="98604" x2="86990" y2="99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9522699" y="-265298"/>
            <a:ext cx="2062606" cy="301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22F157-F90F-42C0-818A-95BF46FB2822}"/>
              </a:ext>
            </a:extLst>
          </p:cNvPr>
          <p:cNvSpPr txBox="1"/>
          <p:nvPr/>
        </p:nvSpPr>
        <p:spPr>
          <a:xfrm>
            <a:off x="268359" y="382012"/>
            <a:ext cx="98463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На землі великій є одна країна:</a:t>
            </a:r>
          </a:p>
          <a:p>
            <a:r>
              <a:rPr lang="uk-UA" sz="2400" b="1" dirty="0"/>
              <a:t>Гарна й неповторна, мила _________</a:t>
            </a:r>
          </a:p>
          <a:p>
            <a:r>
              <a:rPr lang="uk-UA" sz="2400" b="1" dirty="0"/>
              <a:t>І живуть тут люди добрі, працьовиті</a:t>
            </a:r>
          </a:p>
          <a:p>
            <a:r>
              <a:rPr lang="uk-UA" sz="2400" b="1" dirty="0"/>
              <a:t>І скажу, до речі, ще й _____________</a:t>
            </a:r>
          </a:p>
          <a:p>
            <a:r>
              <a:rPr lang="uk-UA" sz="2400" b="1" dirty="0"/>
              <a:t>Землю засівають і пісні співають,</a:t>
            </a:r>
          </a:p>
          <a:p>
            <a:r>
              <a:rPr lang="uk-UA" sz="2400" b="1" dirty="0"/>
              <a:t>На бандурі грають, і вірші _____________</a:t>
            </a:r>
          </a:p>
          <a:p>
            <a:r>
              <a:rPr lang="uk-UA" sz="2400" b="1" dirty="0"/>
              <a:t>Щоб жила й раділа кожна родина,</a:t>
            </a:r>
          </a:p>
          <a:p>
            <a:r>
              <a:rPr lang="uk-UA" sz="2400" b="1" dirty="0"/>
              <a:t>Щоб була щаслива наша _______________</a:t>
            </a:r>
            <a:endParaRPr lang="ru-RU" sz="1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F5B0A2-5164-41BC-9A4F-AAF2DFCF4DF7}"/>
              </a:ext>
            </a:extLst>
          </p:cNvPr>
          <p:cNvSpPr txBox="1"/>
          <p:nvPr/>
        </p:nvSpPr>
        <p:spPr>
          <a:xfrm>
            <a:off x="8799677" y="2010546"/>
            <a:ext cx="280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Україна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12B20C-1408-4647-8B3A-96C4A867B9AE}"/>
              </a:ext>
            </a:extLst>
          </p:cNvPr>
          <p:cNvSpPr txBox="1"/>
          <p:nvPr/>
        </p:nvSpPr>
        <p:spPr>
          <a:xfrm>
            <a:off x="8571770" y="1124221"/>
            <a:ext cx="280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талановиті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A5DE7E-EA86-4905-880B-9435E21C7D4A}"/>
              </a:ext>
            </a:extLst>
          </p:cNvPr>
          <p:cNvSpPr txBox="1"/>
          <p:nvPr/>
        </p:nvSpPr>
        <p:spPr>
          <a:xfrm>
            <a:off x="8709991" y="2838721"/>
            <a:ext cx="280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складають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A6D357-180F-42B4-A4EC-A74E6B376134}"/>
              </a:ext>
            </a:extLst>
          </p:cNvPr>
          <p:cNvSpPr txBox="1"/>
          <p:nvPr/>
        </p:nvSpPr>
        <p:spPr>
          <a:xfrm>
            <a:off x="8395253" y="312469"/>
            <a:ext cx="3438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Батьківщина!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3346F5-2C08-4918-8348-D2513F367117}"/>
              </a:ext>
            </a:extLst>
          </p:cNvPr>
          <p:cNvSpPr txBox="1"/>
          <p:nvPr/>
        </p:nvSpPr>
        <p:spPr>
          <a:xfrm>
            <a:off x="5029897" y="643622"/>
            <a:ext cx="280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Україна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0F65C9-9FA8-4A2B-8333-877130F5C82D}"/>
              </a:ext>
            </a:extLst>
          </p:cNvPr>
          <p:cNvSpPr txBox="1"/>
          <p:nvPr/>
        </p:nvSpPr>
        <p:spPr>
          <a:xfrm>
            <a:off x="4191696" y="1385831"/>
            <a:ext cx="280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талановиті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215AEC-8EAF-43DB-95FA-E13F462951C4}"/>
              </a:ext>
            </a:extLst>
          </p:cNvPr>
          <p:cNvSpPr txBox="1"/>
          <p:nvPr/>
        </p:nvSpPr>
        <p:spPr>
          <a:xfrm>
            <a:off x="5003081" y="2093718"/>
            <a:ext cx="280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складають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9BC4DC-6088-4E84-AD20-00926CCD31D2}"/>
              </a:ext>
            </a:extLst>
          </p:cNvPr>
          <p:cNvSpPr txBox="1"/>
          <p:nvPr/>
        </p:nvSpPr>
        <p:spPr>
          <a:xfrm>
            <a:off x="4566300" y="2842291"/>
            <a:ext cx="3438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Батьківщина!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149F0E-1DB9-FEBA-15E9-4F6637E51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10" b="98744" l="9940" r="98193">
                        <a14:foregroundMark x1="41114" y1="11303" x2="69880" y2="8634"/>
                        <a14:foregroundMark x1="69880" y1="8634" x2="95030" y2="32025"/>
                        <a14:foregroundMark x1="95030" y1="32025" x2="92319" y2="51491"/>
                        <a14:foregroundMark x1="92319" y1="51491" x2="91867" y2="52119"/>
                        <a14:foregroundMark x1="81024" y1="4710" x2="62801" y2="9262"/>
                        <a14:foregroundMark x1="93825" y1="16013" x2="85090" y2="17739"/>
                        <a14:foregroundMark x1="98343" y1="22292" x2="89006" y2="33281"/>
                        <a14:foregroundMark x1="40361" y1="22763" x2="51355" y2="49294"/>
                        <a14:foregroundMark x1="51355" y1="49294" x2="44729" y2="52904"/>
                        <a14:foregroundMark x1="64006" y1="48823" x2="75000" y2="57143"/>
                        <a14:foregroundMark x1="40361" y1="44584" x2="49096" y2="51648"/>
                        <a14:foregroundMark x1="62048" y1="50392" x2="67319" y2="58399"/>
                        <a14:foregroundMark x1="73343" y1="94192" x2="47892" y2="98273"/>
                        <a14:foregroundMark x1="47892" y1="98273" x2="31928" y2="85400"/>
                        <a14:foregroundMark x1="31928" y1="85400" x2="80572" y2="95447"/>
                        <a14:foregroundMark x1="86295" y1="97017" x2="27410" y2="987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0996" y="3410989"/>
            <a:ext cx="3593117" cy="34470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AEA74D-936E-D289-851F-E0F4AF660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0714" y="3467006"/>
            <a:ext cx="5954919" cy="249956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D734CF9-6744-9A25-7DF8-D0AC77AF0CCE}"/>
              </a:ext>
            </a:extLst>
          </p:cNvPr>
          <p:cNvSpPr/>
          <p:nvPr/>
        </p:nvSpPr>
        <p:spPr>
          <a:xfrm>
            <a:off x="4191696" y="3410989"/>
            <a:ext cx="351089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Встав </a:t>
            </a:r>
          </a:p>
          <a:p>
            <a:pPr algn="ctr"/>
            <a:r>
              <a:rPr lang="ru-RU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пропущені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слова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C243FDE-A9E1-5BF4-9502-A0FEF1536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770" y="3792105"/>
            <a:ext cx="3592861" cy="311197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A189EED-F9D4-E03A-138A-0EC5BA28FD3D}"/>
              </a:ext>
            </a:extLst>
          </p:cNvPr>
          <p:cNvSpPr/>
          <p:nvPr/>
        </p:nvSpPr>
        <p:spPr>
          <a:xfrm>
            <a:off x="9856339" y="4498808"/>
            <a:ext cx="9300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005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49730-8A93-E68D-E791-082EEEAC2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EF8421-0832-3F1E-6127-2B602472F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AB78ED-313B-916C-52BE-A91B8DE38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"/>
            <a:ext cx="7787577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2F2E90-0A6C-8971-EC0F-B8E669F0F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45" b="99456" l="4570" r="89580">
                        <a14:foregroundMark x1="19196" y1="9256" x2="33638" y2="5082"/>
                        <a14:foregroundMark x1="33638" y1="5082" x2="49543" y2="6715"/>
                        <a14:foregroundMark x1="49543" y1="6715" x2="57038" y2="5626"/>
                        <a14:foregroundMark x1="10786" y1="54991" x2="12797" y2="86933"/>
                        <a14:foregroundMark x1="12797" y1="86933" x2="14442" y2="91107"/>
                        <a14:foregroundMark x1="35466" y1="59528" x2="44607" y2="96733"/>
                        <a14:foregroundMark x1="44607" y1="96733" x2="44607" y2="96733"/>
                        <a14:foregroundMark x1="52834" y1="69147" x2="59963" y2="95826"/>
                        <a14:foregroundMark x1="59963" y1="95826" x2="59963" y2="95826"/>
                        <a14:foregroundMark x1="11883" y1="63158" x2="8592" y2="92377"/>
                        <a14:foregroundMark x1="8592" y1="92377" x2="17550" y2="99456"/>
                        <a14:foregroundMark x1="23035" y1="62613" x2="42413" y2="93648"/>
                        <a14:foregroundMark x1="50823" y1="74229" x2="51737" y2="98911"/>
                        <a14:foregroundMark x1="62888" y1="88748" x2="64534" y2="97641"/>
                        <a14:foregroundMark x1="7313" y1="64973" x2="4570" y2="981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1596" y="3758077"/>
            <a:ext cx="3374260" cy="30967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12EC51-8C28-2AE4-7E2E-16D812F1C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1248" y="1520657"/>
            <a:ext cx="3886410" cy="249956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9CF575D-99E0-2660-8B21-DED0F865B8A3}"/>
              </a:ext>
            </a:extLst>
          </p:cNvPr>
          <p:cNvSpPr/>
          <p:nvPr/>
        </p:nvSpPr>
        <p:spPr>
          <a:xfrm>
            <a:off x="8240751" y="2199194"/>
            <a:ext cx="304740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Попрацюй</a:t>
            </a:r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</a:t>
            </a:r>
            <a:r>
              <a:rPr lang="ru-RU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філвордом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0BBD081-F255-A0A8-96FF-8A3BD4D6CAE4}"/>
              </a:ext>
            </a:extLst>
          </p:cNvPr>
          <p:cNvCxnSpPr/>
          <p:nvPr/>
        </p:nvCxnSpPr>
        <p:spPr>
          <a:xfrm>
            <a:off x="1258186" y="503274"/>
            <a:ext cx="212651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4F4B4EB-12AA-D1A5-2E46-EDA403057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2731" y="-18442"/>
            <a:ext cx="3047403" cy="263952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75FEFA0-BC8B-CE21-4024-991FE90FD86E}"/>
              </a:ext>
            </a:extLst>
          </p:cNvPr>
          <p:cNvSpPr/>
          <p:nvPr/>
        </p:nvSpPr>
        <p:spPr>
          <a:xfrm>
            <a:off x="10259944" y="360419"/>
            <a:ext cx="9300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128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CB311-5A48-AEA5-A522-4310F210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EF4E4A-5E29-0391-690C-CB0626349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75901E-194F-449E-CFC4-6DF9C1661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70" y="3069517"/>
            <a:ext cx="6326371" cy="35030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6E2CC4-86E5-6E46-170C-60B82ADCB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0" b="99360" l="1793" r="89793">
                        <a14:foregroundMark x1="31724" y1="19040" x2="21517" y2="40320"/>
                        <a14:foregroundMark x1="21517" y1="40320" x2="21379" y2="41920"/>
                        <a14:foregroundMark x1="11724" y1="38080" x2="32552" y2="45600"/>
                        <a14:foregroundMark x1="16276" y1="32800" x2="22759" y2="38080"/>
                        <a14:foregroundMark x1="1931" y1="34400" x2="24828" y2="43520"/>
                        <a14:foregroundMark x1="68828" y1="52320" x2="72414" y2="72160"/>
                        <a14:foregroundMark x1="72414" y1="72160" x2="69793" y2="91680"/>
                        <a14:foregroundMark x1="69793" y1="91680" x2="76138" y2="99360"/>
                        <a14:foregroundMark x1="70897" y1="49280" x2="87310" y2="71360"/>
                        <a14:foregroundMark x1="87310" y1="71360" x2="88552" y2="74240"/>
                        <a14:foregroundMark x1="70621" y1="50720" x2="58897" y2="67840"/>
                        <a14:foregroundMark x1="58897" y1="67840" x2="59586" y2="79680"/>
                        <a14:foregroundMark x1="59586" y1="79680" x2="56138" y2="86560"/>
                        <a14:foregroundMark x1="79724" y1="62080" x2="85793" y2="833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3936" y="2297926"/>
            <a:ext cx="5297104" cy="45664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BB7F0C-6282-C70C-08F7-9096803ED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29" y="-109095"/>
            <a:ext cx="3592861" cy="311197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BA52121-8EFF-2AA6-3F00-B366CBF5D0BB}"/>
              </a:ext>
            </a:extLst>
          </p:cNvPr>
          <p:cNvSpPr/>
          <p:nvPr/>
        </p:nvSpPr>
        <p:spPr>
          <a:xfrm>
            <a:off x="1396098" y="597608"/>
            <a:ext cx="9300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CE50E5-D9CD-F07B-C121-6308365A72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24" y="401407"/>
            <a:ext cx="5954919" cy="249956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B74FDDF-6172-CC6A-C81B-42DC9FA4D8F4}"/>
              </a:ext>
            </a:extLst>
          </p:cNvPr>
          <p:cNvSpPr/>
          <p:nvPr/>
        </p:nvSpPr>
        <p:spPr>
          <a:xfrm>
            <a:off x="4552896" y="627759"/>
            <a:ext cx="44983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Розшифруй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прислів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’</a:t>
            </a:r>
            <a:r>
              <a:rPr lang="uk-U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562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F8F75-A581-F30E-4A9C-9400F782E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13" y="365125"/>
            <a:ext cx="1167454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b="1" dirty="0">
                <a:solidFill>
                  <a:srgbClr val="FF0000"/>
                </a:solidFill>
              </a:rPr>
              <a:t>Без верби і калини немає України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1362-4B6C-4D1E-E0C2-5F65AC222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Презентація на тему Без верби і калини немає України — готові шкільні  презентації | GDZ4YOU">
            <a:extLst>
              <a:ext uri="{FF2B5EF4-FFF2-40B4-BE49-F238E27FC236}">
                <a16:creationId xmlns:a16="http://schemas.microsoft.com/office/drawing/2014/main" id="{C57C8920-B1EA-01A9-0D16-DB419B67C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13" y="2014352"/>
            <a:ext cx="6337006" cy="475275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E45209-F1FA-31DE-662F-53AA682C4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6" b="98949" l="4342" r="89824">
                        <a14:foregroundMark x1="19810" y1="19369" x2="23338" y2="11712"/>
                        <a14:foregroundMark x1="23338" y1="11712" x2="50068" y2="6456"/>
                        <a14:foregroundMark x1="50068" y1="6456" x2="50475" y2="6607"/>
                        <a14:foregroundMark x1="17096" y1="39790" x2="21031" y2="47598"/>
                        <a14:foregroundMark x1="21031" y1="47598" x2="17232" y2="73123"/>
                        <a14:foregroundMark x1="17232" y1="73123" x2="21710" y2="98949"/>
                        <a14:foregroundMark x1="11940" y1="47598" x2="4206" y2="56757"/>
                        <a14:foregroundMark x1="4206" y1="56757" x2="1493" y2="70120"/>
                        <a14:foregroundMark x1="1493" y1="70120" x2="4342" y2="79730"/>
                        <a14:foregroundMark x1="4342" y1="79730" x2="18860" y2="97598"/>
                        <a14:foregroundMark x1="53053" y1="60811" x2="39077" y2="89339"/>
                        <a14:foregroundMark x1="39077" y1="89339" x2="38670" y2="89790"/>
                        <a14:foregroundMark x1="43962" y1="63514" x2="28358" y2="89790"/>
                        <a14:foregroundMark x1="28358" y1="89790" x2="28358" y2="89790"/>
                        <a14:foregroundMark x1="41520" y1="60060" x2="55902" y2="69219"/>
                        <a14:foregroundMark x1="55902" y1="69219" x2="57666" y2="72973"/>
                        <a14:foregroundMark x1="34735" y1="90240" x2="44505" y2="98649"/>
                        <a14:foregroundMark x1="44505" y1="98649" x2="46133" y2="98649"/>
                        <a14:foregroundMark x1="37449" y1="66817" x2="37449" y2="77477"/>
                        <a14:foregroundMark x1="46811" y1="58408" x2="54410" y2="71922"/>
                        <a14:foregroundMark x1="50204" y1="70120" x2="52374" y2="76426"/>
                        <a14:foregroundMark x1="33786" y1="92492" x2="39756" y2="98498"/>
                        <a14:foregroundMark x1="61872" y1="35586" x2="62958" y2="364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94797" y="2251844"/>
            <a:ext cx="5097203" cy="460615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33333A0-28E0-7127-1696-50F7A6E3D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63" y="1305147"/>
            <a:ext cx="3346154" cy="245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FB75DF1-24E7-6825-CBE6-6097ECFBF9D1}"/>
              </a:ext>
            </a:extLst>
          </p:cNvPr>
          <p:cNvSpPr/>
          <p:nvPr/>
        </p:nvSpPr>
        <p:spPr>
          <a:xfrm>
            <a:off x="5557063" y="2055016"/>
            <a:ext cx="309251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i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Як </a:t>
            </a:r>
            <a:r>
              <a:rPr lang="ru-RU" sz="2800" b="0" i="1" cap="none" spc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ти</a:t>
            </a:r>
            <a:r>
              <a:rPr lang="ru-RU" sz="2800" b="0" i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0" i="1" cap="none" spc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розумієш</a:t>
            </a:r>
            <a:endParaRPr lang="ru-RU" sz="2800" b="0" i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800" b="0" i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0" i="1" cap="none" spc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цей</a:t>
            </a:r>
            <a:r>
              <a:rPr lang="ru-RU" sz="2800" b="0" i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0" i="1" cap="none" spc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вислів</a:t>
            </a:r>
            <a:r>
              <a:rPr lang="ru-RU" sz="2800" b="0" i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34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entury Schoolbook"/>
        <a:ea typeface=""/>
        <a:cs typeface=""/>
      </a:majorFont>
      <a:minorFont>
        <a:latin typeface="Bookman Old Styl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263</Words>
  <Application>Microsoft Office PowerPoint</Application>
  <PresentationFormat>Широкоэкранный</PresentationFormat>
  <Paragraphs>59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Bookman Old Style</vt:lpstr>
      <vt:lpstr>Century Schoolbook</vt:lpstr>
      <vt:lpstr>ProximaNova</vt:lpstr>
      <vt:lpstr>Тема Office</vt:lpstr>
      <vt:lpstr>ДЕНЬ СОБОРНОСТІ УКРАЇНИ</vt:lpstr>
      <vt:lpstr>Щорічно 22 січня в Україні відзначають День Соборності й згадують про важливу подію в нашій історії:</vt:lpstr>
      <vt:lpstr>Тоді українці вкотре довели, що спроможні об’єднатися попри всі складнощі та розділеність між двома імперіями (Австро-Угорською та російською).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Без верби і калини немає України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СОБОРНОСТІ УКРАЇНИ</dc:title>
  <dc:creator>ACER</dc:creator>
  <cp:lastModifiedBy>Олька К</cp:lastModifiedBy>
  <cp:revision>5</cp:revision>
  <dcterms:created xsi:type="dcterms:W3CDTF">2024-01-07T13:47:26Z</dcterms:created>
  <dcterms:modified xsi:type="dcterms:W3CDTF">2024-01-26T15:33:19Z</dcterms:modified>
</cp:coreProperties>
</file>