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9" r:id="rId10"/>
    <p:sldId id="266" r:id="rId11"/>
    <p:sldId id="263" r:id="rId12"/>
    <p:sldId id="264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068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3841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214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7247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8764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857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0059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119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146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8126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294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438">
              <a:schemeClr val="accent5">
                <a:lumMod val="60000"/>
                <a:lumOff val="40000"/>
              </a:schemeClr>
            </a:gs>
            <a:gs pos="16000">
              <a:srgbClr val="92D050"/>
            </a:gs>
            <a:gs pos="74000">
              <a:srgbClr val="FFC000"/>
            </a:gs>
            <a:gs pos="83000">
              <a:srgbClr val="92D050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6F4E-AE48-4458-B3B7-DBF2FDE24CBD}" type="datetimeFigureOut">
              <a:rPr lang="aa-ET" smtClean="0"/>
              <a:t>10/10/2023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EA20-FDA6-4C4C-BAFB-4695D36F848C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24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A65C7E-4F81-4B0F-ADCE-28CD91136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9317"/>
            <a:ext cx="9144000" cy="910883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доброти</a:t>
            </a:r>
            <a:endParaRPr lang="aa-ET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60D9988-1AD1-4543-8774-084130168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2191"/>
            <a:ext cx="9144000" cy="3555610"/>
          </a:xfrm>
        </p:spPr>
        <p:txBody>
          <a:bodyPr>
            <a:normAutofit lnSpcReduction="1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 гуманному й відповідальному ставленню до тварин та Всесвітньому дню захисту тварин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 проходить за ініціативи та підтримки БО «БФ «Щаслива лапа»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об’єднує зусилля й можливості небайдужих людей для вирішення проблеми безпритульних тварин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299A15-35B4-4997-81C8-DF5024DFA1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49" y="4600136"/>
            <a:ext cx="2138289" cy="211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44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EE3843-F863-404D-98D3-78F04E7D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6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ви можете допомагати притулкам </a:t>
            </a:r>
            <a:r>
              <a:rPr lang="aa-E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AB0947-4DE8-4E79-92DB-AA88CA26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48"/>
            <a:ext cx="10978662" cy="5381527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Дізнайтесь про потреби місцевого притулку.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Поспілкуйтеся з його представниками у вашому місті, зберіть інформацію про потреби та, за можливості, забезпечте тварин необхідним.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Підтримайте фінансово.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Якщо ви впевнені у надійності притулку, перекажіть кошти його представникам. 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Допоможіть у догляді за тваринами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містах, де не ведуться бойові дії, допоможіть безпосередньо притулку. 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Заохочуйте людей допомогти.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Розкажіть про притулок своїм родичам та друзям, запропонуйте сусідам приєднатися до допомоги. Чим більше людей дізнається про  його потреби, тим ефективнішою буде допомога.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Прихистіть тварину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Найкращий спосіб допомоги - подарувати чотирилапому сім’ю. Якщо ви готові та маєте змогу врятувати тварину, сконтактуйте з місцевим притулком та заберіть її додому. 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Поширюйте інформацію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потреби притулку.</a:t>
            </a:r>
            <a:endParaRPr lang="aa-ET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Пам’ятайте про безпеку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Ваша допомога не повинна загрожувати власному життю. Подбавши про себе, подбайте про інших.</a:t>
            </a:r>
            <a:endParaRPr lang="aa-E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aa-ET" sz="2000" dirty="0"/>
          </a:p>
        </p:txBody>
      </p:sp>
    </p:spTree>
    <p:extLst>
      <p:ext uri="{BB962C8B-B14F-4D97-AF65-F5344CB8AC3E}">
        <p14:creationId xmlns:p14="http://schemas.microsoft.com/office/powerpoint/2010/main" val="173174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A37E59-4B90-467C-BC70-1A35ED1C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22390" cy="1126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допомогти безпритульним тваринам під час війни</a:t>
            </a:r>
            <a:r>
              <a:rPr lang="aa-ET" sz="3600" b="1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3600" b="1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97CD5C-4CB3-4AD8-BFE3-307BE2E1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1176"/>
            <a:ext cx="10922391" cy="46857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Нагодуйте тварин.</a:t>
            </a:r>
            <a:endParaRPr lang="aa-ET" sz="24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Прихистіть  чотирилапого.</a:t>
            </a:r>
            <a:endParaRPr lang="aa-E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Якщо ви підібрали тварину й хочете влаштувати її до притулку, то спершу дізнайтеся чи зможуть його працівники наразі приймати нових мешканців. </a:t>
            </a:r>
            <a:endParaRPr lang="aa-E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Підберіть беззахисну тварину та знайдіть можливість передати її до притулків в інших країнах.</a:t>
            </a:r>
            <a:endParaRPr lang="aa-E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Допоможіть власникам тварин, які змушені відмовитися від улюбленців, фінансово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інформаційно, кормом, переноскою тощо. Це теж зменшить кількість безпритульних.</a:t>
            </a:r>
            <a:endParaRPr lang="aa-ET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DF628D-2A58-46D1-A5EF-FCBEE4146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40" y="4849617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9BDD19-A2FD-42CD-A1C6-624EF85D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52052" cy="929102"/>
          </a:xfrm>
        </p:spPr>
        <p:txBody>
          <a:bodyPr>
            <a:normAutofit fontScale="90000"/>
          </a:bodyPr>
          <a:lstStyle/>
          <a:p>
            <a:pPr algn="ctr"/>
            <a:r>
              <a:rPr lang="az-Cyrl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Cyrl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Cyrl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Cyrl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піклуватися про домашніх улюбленців у період війни</a:t>
            </a:r>
            <a:r>
              <a:rPr lang="aa-E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aa-E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az-Cyrl-AZ" b="1" dirty="0"/>
              <a:t/>
            </a:r>
            <a:br>
              <a:rPr lang="az-Cyrl-AZ" b="1" dirty="0"/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549CCC-78E1-4D3F-859B-EECB0E719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547446"/>
            <a:ext cx="11141612" cy="462951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Знайдіть безпечне місце, де зможуть перебувати ваші домашні тварини. 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Подбайте про те, щоб на ваших тваринах завжди були таблички з ідентифікаційним номером і контейнер для їх перенесення мав етикетку з контактною інформацією.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Стежте за тим, щоб тварина пила воду. Пропонуйте їй час від часу миску з водою. 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Не панікуйте, намагайтеся зберігати спокій, оскільки тварини відчувають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 людини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теж можуть хвилюватися.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Майте з собою улюблені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іграшки своєї тварини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смаколики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C1A0EDE-C6A3-492E-A5D4-0A446FB40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077" y="5050302"/>
            <a:ext cx="2499800" cy="1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1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E1287-2C27-468A-98DF-E89A3713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перебувати з тваринами в укритті</a:t>
            </a:r>
            <a:r>
              <a:rPr lang="aa-E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aa-E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6AE3FB-3ECA-4372-81C9-53469EAA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9" y="1463040"/>
            <a:ext cx="11197884" cy="406556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Запасіться кормом, водою та посудом. 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Візьміть переноску для тварин. 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Наклейте на нашийник папірець з вашими контактними даними, підготуйте жетон з потрібною інформацією.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Майте при собі ветеринарний паспорт. 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Візьміть аптечку для тварин і гігієнічні засоби, якщо в них є потреба.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Під час перебування в укритті гладьте та розмовляйте з твариною, ваш голос буде її заспокоювати.</a:t>
            </a:r>
            <a:endParaRPr lang="uk-U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4EFCF9-5A6C-4003-B33C-D2D840DF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49" y="4628270"/>
            <a:ext cx="2856914" cy="20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5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A3CC7-201B-4059-99F6-79DB41D1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a-E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будьте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байдужими</a:t>
            </a:r>
            <a:r>
              <a:rPr lang="aa-E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aa-E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aa-E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2B3EF0-3A16-4FB0-9610-EA1AB3C0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181686"/>
            <a:ext cx="11493306" cy="5472331"/>
          </a:xfrm>
        </p:spPr>
        <p:txBody>
          <a:bodyPr/>
          <a:lstStyle/>
          <a:p>
            <a:pPr marL="0" indent="0" algn="ctr">
              <a:buNone/>
            </a:pPr>
            <a:r>
              <a:rPr lang="uk-UA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Будь-яка допомога чотирилапим друзям важлива, адже цінним є кожне врятоване життя, особливо коли йдеться про тих, хто не в змозі </a:t>
            </a:r>
            <a:r>
              <a:rPr lang="uk-UA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 </a:t>
            </a:r>
            <a:r>
              <a:rPr lang="uk-UA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захистит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uk-UA" dirty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pPr marL="0" indent="0" algn="r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a-ET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BA4A247-1033-4F07-B9F1-A90B4EDC70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83" y="2779282"/>
            <a:ext cx="5940425" cy="315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36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41" y="0"/>
            <a:ext cx="916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4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C31A55-90C2-4A17-8553-701A6923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572"/>
            <a:ext cx="10908322" cy="167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 і моральний прогрес нації можна виміряти тим, як ця нація ставиться до тварин</a:t>
            </a:r>
            <a:r>
              <a:rPr lang="uk-UA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az-Cyrl-AZ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М. Ґанді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2B40EA-2417-4E6A-ADC0-FD2CED33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08628"/>
            <a:ext cx="10908323" cy="39683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суттєвих показників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 нації завжди було ставлення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до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Сьогодні вони, як ніколи, потребують нашого захисту, турботи, уважного ставлення,  бо не мають дару мовлення, аби висловити нам свій біль та страх. </a:t>
            </a:r>
          </a:p>
          <a:p>
            <a:pPr marL="0" indent="0" algn="just">
              <a:buNone/>
            </a:pPr>
            <a:endParaRPr lang="uk-UA" dirty="0">
              <a:effectLst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3FB49A8-3E65-4A81-98FB-47576C4E3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0" y="4360983"/>
            <a:ext cx="3615397" cy="23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3A2B54-3C76-4774-99FD-68FF7C93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6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Безжальна війна не порушила зв'язок 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і тварин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79D463-43F3-403B-8CDD-9E85BE0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9" y="1786597"/>
            <a:ext cx="6879103" cy="43903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Звірства війни в Україні перетворили на катастрофу життя тисяч собак та котів.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dirty="0">
                <a:solidFill>
                  <a:srgbClr val="13131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Як і люди, вони отримують поранення, гинуть. Багато тварин втрачає господарів і домівки.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Звуки повітряних тривог,  зміна оточення, велика кількість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незнайомих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чи </a:t>
            </a:r>
            <a:r>
              <a:rPr lang="uk-UA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навколо призводять до стресу та навіть летальних наслідків. 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a-ET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863D6C8-D5AE-4AAE-9F80-D186F7AFDA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8" y="3981780"/>
            <a:ext cx="336232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A95922-4513-46DD-A22F-A9D5DB5923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31" y="1491176"/>
            <a:ext cx="3324812" cy="2180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81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1CA9FD-35E4-4C75-8177-1A7F4C06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0703" cy="1325563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 під час війни вражають світ своєю людяністю й добротою у ставленні до тварин</a:t>
            </a:r>
            <a:endParaRPr lang="aa-ET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C4BC69-D8BD-45CE-9248-16E0CDEB4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30" y="1690688"/>
            <a:ext cx="1135037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Ховаючись від авіа- чи ракетних ударів, українці беруть із собою в укриття домашніх улюбленців.</a:t>
            </a: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Разом евакуюються в безпечніші місця; багато кілометрів несуть собак і котів на руках, на плечах, у переносках, рюкзаках, везуть у машинах, автобусах і потягах.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a-ET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E5FB56-FF0F-4F89-907D-186082A55D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0" y="3821834"/>
            <a:ext cx="3475876" cy="260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D534BC-26B6-472D-B4A0-EBFFA60F04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80" y="3795933"/>
            <a:ext cx="3832858" cy="269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41A7CC8-6658-4313-B7DA-48A27069E2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3" y="3770032"/>
            <a:ext cx="3645891" cy="269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35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A18028-0CC6-4657-849A-6878A9FB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4254" cy="1325563"/>
          </a:xfrm>
        </p:spPr>
        <p:txBody>
          <a:bodyPr>
            <a:normAutofit/>
          </a:bodyPr>
          <a:lstStyle/>
          <a:p>
            <a:pPr algn="ctr"/>
            <a:r>
              <a:rPr lang="az-Cyrl-A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слабких - справа сильних</a:t>
            </a:r>
            <a:endParaRPr lang="aa-ET" sz="36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Волонтер пешком вывела собак с инвалидностью из разрушенного Ирпеня">
            <a:extLst>
              <a:ext uri="{FF2B5EF4-FFF2-40B4-BE49-F238E27FC236}">
                <a16:creationId xmlns="" xmlns:a16="http://schemas.microsoft.com/office/drawing/2014/main" id="{31E4DCB1-8379-4154-BD7B-2DD76FFF37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4" y="1403595"/>
            <a:ext cx="4541520" cy="29573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048AB3-4675-4FD6-BF71-91F2EC10C865}"/>
              </a:ext>
            </a:extLst>
          </p:cNvPr>
          <p:cNvSpPr txBox="1"/>
          <p:nvPr/>
        </p:nvSpPr>
        <p:spPr>
          <a:xfrm>
            <a:off x="5317588" y="1542079"/>
            <a:ext cx="6414867" cy="1762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587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Зооволонтерка Настя Тиха під час евакуації з 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Ірпеня рятувала собак-інвалідів з притулку.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85875" algn="l"/>
              </a:tabLst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F349E7-FE77-4037-A1AD-55AE6C8CDA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89" y="3429000"/>
            <a:ext cx="4310576" cy="28492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2FF902-535E-499D-8443-93944AF03C9A}"/>
              </a:ext>
            </a:extLst>
          </p:cNvPr>
          <p:cNvSpPr txBox="1"/>
          <p:nvPr/>
        </p:nvSpPr>
        <p:spPr>
          <a:xfrm>
            <a:off x="1121899" y="4793771"/>
            <a:ext cx="6414866" cy="134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587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Проводжаючи сім’ю до польського кордону, українець 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кілометрів ніс 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руках свою стареньку собаку Кулю.</a:t>
            </a:r>
            <a:endParaRPr lang="aa-ET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1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A4A181-ED6C-44F6-985F-B94F54F4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813" cy="10419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тих, кого приручили</a:t>
            </a:r>
            <a:endParaRPr lang="aa-ET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CB305F9-B4EE-4465-B301-A13AF88C15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69" y="4161652"/>
            <a:ext cx="3825033" cy="248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234960F-A172-4410-8EEC-D745012586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8" y="1407050"/>
            <a:ext cx="3825032" cy="319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BC6AE4-9854-4448-BF1E-F46C2B7AF1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48" y="1470354"/>
            <a:ext cx="3929574" cy="31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A8717C-6BCF-4E0D-BE67-124245DCC3A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05" y="4161652"/>
            <a:ext cx="3929575" cy="248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98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7B5BA-59E8-4280-8FEC-76378757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365126"/>
            <a:ext cx="11437034" cy="1648312"/>
          </a:xfrm>
        </p:spPr>
        <p:txBody>
          <a:bodyPr>
            <a:normAutofit fontScale="90000"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 пам'ятаємо, що бути людяним - це дбати не лише одне про одного, а й про всіх живих істот. Ми, українці, рятуємо і захищаємо життя. Дякую всім, хто допомагає!»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</a:t>
            </a:r>
            <a:r>
              <a:rPr lang="uk-UA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В. Зеленський</a:t>
            </a:r>
            <a:r>
              <a:rPr lang="aa-E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aa-E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422FC5-A395-406F-8E71-CDF4352E4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217111"/>
            <a:ext cx="11324492" cy="3959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Після підриву Каховської  ГЕС і затоплення величезної території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рятувальники, поліцейські, волонтери та місцеві мешканці почали надавати допомогу тваринам, які опинились у смертельних пастках</a:t>
            </a:r>
            <a:r>
              <a:rPr lang="aa-E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Як рятують тварин, що постраждали від підриву Каховської ГЕС">
            <a:extLst>
              <a:ext uri="{FF2B5EF4-FFF2-40B4-BE49-F238E27FC236}">
                <a16:creationId xmlns="" xmlns:a16="http://schemas.microsoft.com/office/drawing/2014/main" id="{6F683893-2849-43D6-9E39-527D4C0D0F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5" y="4690107"/>
            <a:ext cx="3338732" cy="205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Як допомогти тваринам, які постраждали від підриву Каховської ГЕС">
            <a:extLst>
              <a:ext uri="{FF2B5EF4-FFF2-40B4-BE49-F238E27FC236}">
                <a16:creationId xmlns="" xmlns:a16="http://schemas.microsoft.com/office/drawing/2014/main" id="{3B6C9434-901F-4F74-BC78-658895E216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85" y="3323438"/>
            <a:ext cx="3464168" cy="205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16" descr="Зооволонтери рятують тварин у підтоплених районах Херсона, 7 червня 2023 року">
            <a:extLst>
              <a:ext uri="{FF2B5EF4-FFF2-40B4-BE49-F238E27FC236}">
                <a16:creationId xmlns="" xmlns:a16="http://schemas.microsoft.com/office/drawing/2014/main" id="{F5C06963-6935-4740-AD06-8D6FACCE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73" y="3321687"/>
            <a:ext cx="3651737" cy="20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Зооволонтери рятують тварин у підтоплених районах Херсона, 7 червня 2023 року">
            <a:extLst>
              <a:ext uri="{FF2B5EF4-FFF2-40B4-BE49-F238E27FC236}">
                <a16:creationId xmlns="" xmlns:a16="http://schemas.microsoft.com/office/drawing/2014/main" id="{00FC80A6-695D-4697-BD85-181229A0BF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98" y="4844563"/>
            <a:ext cx="3539187" cy="1977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33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71ECFD-7C62-4A37-9A95-B320297E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560"/>
          </a:xfrm>
        </p:spPr>
        <p:txBody>
          <a:bodyPr>
            <a:normAutofit/>
          </a:bodyPr>
          <a:lstStyle/>
          <a:p>
            <a:pPr algn="ctr"/>
            <a:r>
              <a:rPr lang="aa-E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Разом - 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непереможна</a:t>
            </a:r>
            <a:r>
              <a:rPr lang="aa-E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команда</a:t>
            </a:r>
            <a:endParaRPr lang="aa-ET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664993-B7A5-42AC-82C4-AEB25F50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88273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Ми маємо захистити наших хвостатих друзів у цей нелегкий період. Багато</a:t>
            </a:r>
            <a:r>
              <a:rPr lang="aa-E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досі залишається в зоні бойових дій та на тимчасово окупованих територіях без води, їжі, у притулках чи небезпеці на вулицях, які обстрілюються. 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врятувати їх, благодійні фонди та волонтерські організації збирають кошти для допомоги притулкам та реабілітаційним центрам, закуповують корм і медикаменти для тварин, організовують евакуацію чотирилапих, надають їм прихисток, шукають і координують волонтерів.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586FEB-CF46-4FA4-8312-508BC6B0A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7" y="4287445"/>
            <a:ext cx="2672863" cy="23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490EE-7DE4-4E11-B0D5-55667AA6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Тримаємо волонтерський фронт</a:t>
            </a:r>
            <a:endParaRPr lang="aa-ET" sz="3600" dirty="0"/>
          </a:p>
        </p:txBody>
      </p:sp>
      <p:pic>
        <p:nvPicPr>
          <p:cNvPr id="4" name="Объект 3" descr="Війна в Україні – фото ветеринарів із тваринами ">
            <a:extLst>
              <a:ext uri="{FF2B5EF4-FFF2-40B4-BE49-F238E27FC236}">
                <a16:creationId xmlns="" xmlns:a16="http://schemas.microsoft.com/office/drawing/2014/main" id="{2FF552FA-37AC-4A50-BD46-F6752E5CA2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319187"/>
            <a:ext cx="3118138" cy="222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D8B802-D54B-4FB7-B6F8-6B38EF532E9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8"/>
          <a:stretch/>
        </p:blipFill>
        <p:spPr bwMode="auto">
          <a:xfrm>
            <a:off x="4445392" y="1690689"/>
            <a:ext cx="2996417" cy="2599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Налякані, але врятовані: зворушливі фото тварин, яким вдалося зберегти життя під час війни">
            <a:extLst>
              <a:ext uri="{FF2B5EF4-FFF2-40B4-BE49-F238E27FC236}">
                <a16:creationId xmlns="" xmlns:a16="http://schemas.microsoft.com/office/drawing/2014/main" id="{1071AAF0-AFFD-40FB-A1BC-F5CCFDB834C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30" y="1319187"/>
            <a:ext cx="3464590" cy="240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країнські організації та волонтерські ініціативи долучилися до порятунку  постраждалих тварин під час війни">
            <a:extLst>
              <a:ext uri="{FF2B5EF4-FFF2-40B4-BE49-F238E27FC236}">
                <a16:creationId xmlns="" xmlns:a16="http://schemas.microsoft.com/office/drawing/2014/main" id="{B5947922-F7E5-4534-B0F4-3778FA739C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1" y="4290646"/>
            <a:ext cx="3257331" cy="207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Як люди та тварини рятують один одного під час війни - новини України,  Суспільство - LIGA.net">
            <a:extLst>
              <a:ext uri="{FF2B5EF4-FFF2-40B4-BE49-F238E27FC236}">
                <a16:creationId xmlns="" xmlns:a16="http://schemas.microsoft.com/office/drawing/2014/main" id="{AE348230-2B70-46E0-85E7-9BEC81733C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9" y="4290646"/>
            <a:ext cx="3562130" cy="2273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134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801</Words>
  <Application>Microsoft Office PowerPoint</Application>
  <PresentationFormat>Широкий екран</PresentationFormat>
  <Paragraphs>65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Урок доброти</vt:lpstr>
      <vt:lpstr> «Велич і моральний прогрес нації можна виміряти тим, як ця нація ставиться до тварин»                                                                                            М. Ґанді </vt:lpstr>
      <vt:lpstr>Безжальна війна не порушила зв'язок людей і тварин</vt:lpstr>
      <vt:lpstr>Українці під час війни вражають світ своєю людяністю й добротою у ставленні до тварин</vt:lpstr>
      <vt:lpstr>Захист слабких - справа сильних</vt:lpstr>
      <vt:lpstr>Ми відповідальні за тих, кого приручили</vt:lpstr>
      <vt:lpstr>        «Ми пам'ятаємо, що бути людяним - це дбати не лише одне про одного, а й про всіх живих істот. Ми, українці, рятуємо і захищаємо життя. Дякую всім, хто допомагає!»                                                                                                                                                             Президент В. Зеленський </vt:lpstr>
      <vt:lpstr>Разом - непереможна команда</vt:lpstr>
      <vt:lpstr>Тримаємо волонтерський фронт</vt:lpstr>
      <vt:lpstr> Як ви можете допомагати притулкам  </vt:lpstr>
      <vt:lpstr>  Як допомогти безпритульним тваринам під час війни  </vt:lpstr>
      <vt:lpstr>  Як піклуватися про домашніх улюбленців у період війни  </vt:lpstr>
      <vt:lpstr> Як перебувати з тваринами в укритті </vt:lpstr>
      <vt:lpstr>Не будьте байдужими! 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Міжнародний урок доброти</dc:title>
  <dc:creator>Балкова Наталія Петрівна</dc:creator>
  <cp:lastModifiedBy>dnipro_school@outlook.com</cp:lastModifiedBy>
  <cp:revision>68</cp:revision>
  <dcterms:created xsi:type="dcterms:W3CDTF">2023-09-21T07:51:51Z</dcterms:created>
  <dcterms:modified xsi:type="dcterms:W3CDTF">2023-10-10T07:38:32Z</dcterms:modified>
</cp:coreProperties>
</file>