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67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0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82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54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86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46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51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651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75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11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33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91C99-0DC5-41CA-B09B-6C3206B0CB5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7E03F-1D71-4BDA-84C3-23590AD4DB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5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242" y="1267326"/>
            <a:ext cx="2614863" cy="4233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4532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64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 Григорович Шевченко (1814–1861) —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геніальний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поет, художник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мислитель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чиє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 заклало основу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ідентичності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духовної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177" y="2189828"/>
            <a:ext cx="2984117" cy="37938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063" y="1690688"/>
            <a:ext cx="4134745" cy="51379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0577" y="1690688"/>
            <a:ext cx="4214832" cy="50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0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Народився</a:t>
            </a:r>
            <a:r>
              <a:rPr lang="ru-RU" b="1" dirty="0" smtClean="0"/>
              <a:t> 9 </a:t>
            </a:r>
            <a:r>
              <a:rPr lang="ru-RU" b="1" dirty="0" err="1" smtClean="0"/>
              <a:t>березня</a:t>
            </a:r>
            <a:r>
              <a:rPr lang="ru-RU" b="1" dirty="0" smtClean="0"/>
              <a:t> 1814 року в </a:t>
            </a:r>
            <a:r>
              <a:rPr lang="ru-RU" b="1" dirty="0" err="1" smtClean="0"/>
              <a:t>селі</a:t>
            </a:r>
            <a:r>
              <a:rPr lang="ru-RU" b="1" dirty="0" smtClean="0"/>
              <a:t> </a:t>
            </a:r>
            <a:r>
              <a:rPr lang="ru-RU" b="1" dirty="0" err="1" smtClean="0"/>
              <a:t>Моринці</a:t>
            </a:r>
            <a:r>
              <a:rPr lang="ru-RU" b="1" dirty="0" smtClean="0"/>
              <a:t> на </a:t>
            </a:r>
            <a:r>
              <a:rPr lang="ru-RU" b="1" dirty="0" err="1" smtClean="0"/>
              <a:t>Черкащині</a:t>
            </a:r>
            <a:r>
              <a:rPr lang="ru-RU" b="1" dirty="0" smtClean="0"/>
              <a:t> в </a:t>
            </a:r>
            <a:r>
              <a:rPr lang="ru-RU" b="1" dirty="0" err="1" smtClean="0"/>
              <a:t>родині</a:t>
            </a:r>
            <a:r>
              <a:rPr lang="ru-RU" b="1" dirty="0" smtClean="0"/>
              <a:t> </a:t>
            </a:r>
            <a:r>
              <a:rPr lang="ru-RU" b="1" dirty="0" err="1" smtClean="0"/>
              <a:t>кріпаків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2147" y="1690688"/>
            <a:ext cx="6834660" cy="512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220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Дитинство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пройшло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Кирилывц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і, в хаті діда Івана.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9242" y="1472736"/>
            <a:ext cx="6753725" cy="499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330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9 років малий Тарас лишився без матері, а в 11 став круглою сиротою.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203" y="1690688"/>
            <a:ext cx="4025900" cy="5032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958" y="1690688"/>
            <a:ext cx="3595687" cy="49791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671" y="1690688"/>
            <a:ext cx="3724329" cy="2553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4820" y="4355239"/>
            <a:ext cx="3240505" cy="231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6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Змалку в дитини прокинувся талант художника. Вугіллям, крейдою чи олівцем він малював скрізь.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5263" y="1792296"/>
            <a:ext cx="7505831" cy="478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40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Маленьким він був наймитом. Після декількох років поневірянь став слугою пана П. </a:t>
            </a:r>
            <a:r>
              <a:rPr lang="uk-UA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Енгельгардта</a:t>
            </a: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2659" y="1898023"/>
            <a:ext cx="7286681" cy="483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8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Разом з </a:t>
            </a:r>
            <a:r>
              <a:rPr lang="ru-RU" b="1" dirty="0" err="1" smtClean="0"/>
              <a:t>Енгельгардтом</a:t>
            </a:r>
            <a:r>
              <a:rPr lang="ru-RU" b="1" dirty="0" smtClean="0"/>
              <a:t> </a:t>
            </a:r>
            <a:r>
              <a:rPr lang="ru-RU" b="1" dirty="0" err="1" smtClean="0"/>
              <a:t>переїхав</a:t>
            </a:r>
            <a:r>
              <a:rPr lang="ru-RU" b="1" dirty="0" smtClean="0"/>
              <a:t> </a:t>
            </a:r>
            <a:r>
              <a:rPr lang="ru-RU" b="1" dirty="0" err="1" smtClean="0"/>
              <a:t>спочатку</a:t>
            </a:r>
            <a:r>
              <a:rPr lang="ru-RU" b="1" dirty="0" smtClean="0"/>
              <a:t> до </a:t>
            </a:r>
            <a:r>
              <a:rPr lang="ru-RU" b="1" dirty="0" err="1" smtClean="0"/>
              <a:t>Вільно</a:t>
            </a:r>
            <a:r>
              <a:rPr lang="ru-RU" b="1" dirty="0" smtClean="0"/>
              <a:t>, а в 1831 </a:t>
            </a:r>
            <a:r>
              <a:rPr lang="ru-RU" b="1" dirty="0" err="1" smtClean="0"/>
              <a:t>році</a:t>
            </a:r>
            <a:r>
              <a:rPr lang="ru-RU" b="1" dirty="0" smtClean="0"/>
              <a:t> — до Санкт-Петербурга.</a:t>
            </a:r>
            <a:endParaRPr lang="ru-RU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2240" y="1825625"/>
            <a:ext cx="836751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08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Помітивши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талан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Layout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хлопця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видатні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митці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Карл Брюллов,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Іван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Сошенко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Василь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Жуковський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організували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лотерею для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викупу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Тараса 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кріпацтва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2500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рублів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(22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квітня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1838 року).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137" y="2385499"/>
            <a:ext cx="3267323" cy="3125465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73721" y="1690688"/>
            <a:ext cx="5244558" cy="50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02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Вступив до </a:t>
            </a:r>
            <a:r>
              <a:rPr lang="ru-RU" b="1" dirty="0" err="1" smtClean="0"/>
              <a:t>Петербурзької</a:t>
            </a:r>
            <a:r>
              <a:rPr lang="ru-RU" b="1" dirty="0" smtClean="0"/>
              <a:t> </a:t>
            </a:r>
            <a:r>
              <a:rPr lang="ru-RU" b="1" dirty="0" err="1" smtClean="0"/>
              <a:t>академії</a:t>
            </a:r>
            <a:r>
              <a:rPr lang="ru-RU" b="1" dirty="0" smtClean="0"/>
              <a:t> </a:t>
            </a:r>
            <a:r>
              <a:rPr lang="ru-RU" b="1" dirty="0" err="1" smtClean="0"/>
              <a:t>мистецтв</a:t>
            </a:r>
            <a:r>
              <a:rPr lang="ru-RU" b="1" dirty="0" smtClean="0"/>
              <a:t>, де став одним </a:t>
            </a:r>
            <a:r>
              <a:rPr lang="ru-RU" b="1" dirty="0" err="1" smtClean="0"/>
              <a:t>із</a:t>
            </a:r>
            <a:r>
              <a:rPr lang="ru-RU" b="1" dirty="0" smtClean="0"/>
              <a:t> </a:t>
            </a:r>
            <a:r>
              <a:rPr lang="ru-RU" b="1" dirty="0" err="1" smtClean="0"/>
              <a:t>найкращих</a:t>
            </a:r>
            <a:r>
              <a:rPr lang="ru-RU" b="1" dirty="0" smtClean="0"/>
              <a:t> </a:t>
            </a:r>
            <a:r>
              <a:rPr lang="ru-RU" b="1" dirty="0" err="1" smtClean="0"/>
              <a:t>учнів</a:t>
            </a:r>
            <a:r>
              <a:rPr lang="ru-RU" b="1" dirty="0" smtClean="0"/>
              <a:t> Брюллова.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2411" y="1690688"/>
            <a:ext cx="8007177" cy="494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6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виступи проти царя та бунтівливі вірші Т. Шевченка заарештували та заслали на 10 років до солдатської муштри.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Попри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Шевченко створив десятки «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захалявних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книжечок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віршами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малюнки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1351" y="1948280"/>
            <a:ext cx="6869949" cy="44556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63" y="1948279"/>
            <a:ext cx="4006882" cy="445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29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1857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амністію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заборонили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28012"/>
            <a:ext cx="3605463" cy="45743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71650"/>
            <a:ext cx="3163490" cy="451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3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Помер 10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1861 року в Санкт-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Петербурзі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важкої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0067" y="1924161"/>
            <a:ext cx="8300417" cy="431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61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1861 року, за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Заповітом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прах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перевезли в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поховали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Чернечій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Тарасовій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Канева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3774281" cy="5032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864" y="1825625"/>
            <a:ext cx="4026568" cy="498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89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дізналися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великого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поета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Тарас Шевченко.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вірші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навчають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любити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рідну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землю, природу і людей</a:t>
            </a:r>
            <a:r>
              <a:rPr lang="ru-RU" b="1" dirty="0"/>
              <a:t>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034" y="1970004"/>
            <a:ext cx="3216206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006" y="2202573"/>
            <a:ext cx="4667250" cy="3886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049" y="1817561"/>
            <a:ext cx="2904100" cy="465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70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219199" y="1010653"/>
            <a:ext cx="3176337" cy="6479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43" y="472032"/>
            <a:ext cx="4519330" cy="602577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428" y="472032"/>
            <a:ext cx="4929467" cy="595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13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275</Words>
  <Application>Microsoft Office PowerPoint</Application>
  <PresentationFormat>Широкоэкранный</PresentationFormat>
  <Paragraphs>14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Тарас Григорович Шевченко (1814–1861) — геніальний український поет, художник та мислитель, чиє слово заклало основу національної ідентичності, свободи та духовної величі українського народу.</vt:lpstr>
      <vt:lpstr>Народився 9 березня 1814 року в селі Моринці на Черкащині в родині кріпаків.</vt:lpstr>
      <vt:lpstr>Дитинство його пройшло в Кирилывці, в хаті діда Івана.</vt:lpstr>
      <vt:lpstr>У 9 років малий Тарас лишився без матері, а в 11 став круглою сиротою. </vt:lpstr>
      <vt:lpstr>Змалку в дитини прокинувся талант художника. Вугіллям, крейдою чи олівцем він малював скрізь.</vt:lpstr>
      <vt:lpstr>Маленьким він був наймитом. Після декількох років поневірянь став слугою пана П. Енгельгардта.</vt:lpstr>
      <vt:lpstr>Разом з Енгельгардтом переїхав спочатку до Вільно, а в 1831 році — до Санкт-Петербурга.</vt:lpstr>
      <vt:lpstr>Помітивши таланLayoutт хлопця, видатні митці Карл Брюллов, Іван Сошенко та Василь Жуковський організували лотерею для викупу Тараса з кріпацтва за 2500 рублів (22 квітня 1838 року).</vt:lpstr>
      <vt:lpstr>Вступив до Петербурзької академії мистецтв, де став одним із найкращих учнів Брюллова.</vt:lpstr>
      <vt:lpstr>За виступи проти царя та бунтівливі вірші Т. Шевченка заарештували та заслали на 10 років до солдатської муштри. Попри заборону, Шевченко створив десятки «захалявних книжечок» з віршами та численні малюнки. </vt:lpstr>
      <vt:lpstr>У 1857 році отримав амністію, але йому заборонили постійно жити в Україні.</vt:lpstr>
      <vt:lpstr>Помер 10 березня 1861 року в Санкт-Петербурзі від важкої хвороби.</vt:lpstr>
      <vt:lpstr>У травні 1861 року, за його «Заповітом», прах поета перевезли в Україну і поховали на Чернечій (тепер Тарасовій) горі біля Канева.</vt:lpstr>
      <vt:lpstr>Сьогодні ми дізналися більше про великого поета Тарас Шевченко. Його вірші навчають нас любити рідну землю, природу і людей.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15</cp:revision>
  <dcterms:created xsi:type="dcterms:W3CDTF">2026-08-12T11:16:36Z</dcterms:created>
  <dcterms:modified xsi:type="dcterms:W3CDTF">2026-08-12T12:12:27Z</dcterms:modified>
</cp:coreProperties>
</file>