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59" r:id="rId6"/>
    <p:sldId id="261" r:id="rId7"/>
    <p:sldId id="260" r:id="rId8"/>
    <p:sldId id="264" r:id="rId9"/>
    <p:sldId id="265" r:id="rId10"/>
  </p:sldIdLst>
  <p:sldSz cx="9144000" cy="6858000" type="screen4x3"/>
  <p:notesSz cx="6858000" cy="9144000"/>
  <p:defaultTextStyle>
    <a:defPPr>
      <a:defRPr lang="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59D8-7D24-48F6-9006-3B589C824CA7}" type="datetimeFigureOut">
              <a:rPr lang="" smtClean="0"/>
              <a:t>09/25/2023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B68-D39D-4CEC-BECA-E163026F9CFF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287945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59D8-7D24-48F6-9006-3B589C824CA7}" type="datetimeFigureOut">
              <a:rPr lang="" smtClean="0"/>
              <a:t>09/25/2023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B68-D39D-4CEC-BECA-E163026F9CFF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747220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59D8-7D24-48F6-9006-3B589C824CA7}" type="datetimeFigureOut">
              <a:rPr lang="" smtClean="0"/>
              <a:t>09/25/2023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B68-D39D-4CEC-BECA-E163026F9CFF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32065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59D8-7D24-48F6-9006-3B589C824CA7}" type="datetimeFigureOut">
              <a:rPr lang="" smtClean="0"/>
              <a:t>09/25/2023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B68-D39D-4CEC-BECA-E163026F9CFF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741048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59D8-7D24-48F6-9006-3B589C824CA7}" type="datetimeFigureOut">
              <a:rPr lang="" smtClean="0"/>
              <a:t>09/25/2023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B68-D39D-4CEC-BECA-E163026F9CFF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77197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59D8-7D24-48F6-9006-3B589C824CA7}" type="datetimeFigureOut">
              <a:rPr lang="" smtClean="0"/>
              <a:t>09/25/2023</a:t>
            </a:fld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B68-D39D-4CEC-BECA-E163026F9CFF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598536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59D8-7D24-48F6-9006-3B589C824CA7}" type="datetimeFigureOut">
              <a:rPr lang="" smtClean="0"/>
              <a:t>09/25/2023</a:t>
            </a:fld>
            <a:endParaRPr lang="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B68-D39D-4CEC-BECA-E163026F9CFF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604416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59D8-7D24-48F6-9006-3B589C824CA7}" type="datetimeFigureOut">
              <a:rPr lang="" smtClean="0"/>
              <a:t>09/25/2023</a:t>
            </a:fld>
            <a:endParaRPr lang="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B68-D39D-4CEC-BECA-E163026F9CFF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61684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59D8-7D24-48F6-9006-3B589C824CA7}" type="datetimeFigureOut">
              <a:rPr lang="" smtClean="0"/>
              <a:t>09/25/2023</a:t>
            </a:fld>
            <a:endParaRPr lang="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B68-D39D-4CEC-BECA-E163026F9CFF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652932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59D8-7D24-48F6-9006-3B589C824CA7}" type="datetimeFigureOut">
              <a:rPr lang="" smtClean="0"/>
              <a:t>09/25/2023</a:t>
            </a:fld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B68-D39D-4CEC-BECA-E163026F9CFF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38158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59D8-7D24-48F6-9006-3B589C824CA7}" type="datetimeFigureOut">
              <a:rPr lang="" smtClean="0"/>
              <a:t>09/25/2023</a:t>
            </a:fld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B68-D39D-4CEC-BECA-E163026F9CFF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083392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B59D8-7D24-48F6-9006-3B589C824CA7}" type="datetimeFigureOut">
              <a:rPr lang="" smtClean="0"/>
              <a:t>09/25/2023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BCB68-D39D-4CEC-BECA-E163026F9CFF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81423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kkutrTB1sI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1124744"/>
            <a:ext cx="482453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«За мир </a:t>
            </a:r>
          </a:p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 </a:t>
            </a:r>
            <a:r>
              <a:rPr lang="ru-RU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всьому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світі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– </a:t>
            </a:r>
          </a:p>
          <a:p>
            <a:pPr algn="ctr"/>
            <a:r>
              <a:rPr lang="ru-RU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це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значить </a:t>
            </a:r>
          </a:p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 </a:t>
            </a:r>
            <a:r>
              <a:rPr lang="ru-RU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життя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»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4653136"/>
            <a:ext cx="2862195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Підготувала</a:t>
            </a:r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  <a:p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читель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5-Б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класу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Нікітіна</a:t>
            </a:r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Я.О.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894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0912"/>
            <a:ext cx="9144000" cy="665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5820" y="188640"/>
            <a:ext cx="756084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8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21 </a:t>
            </a:r>
            <a:r>
              <a:rPr lang="ru-RU" sz="88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вересня</a:t>
            </a:r>
            <a:r>
              <a:rPr lang="ru-RU" sz="8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– </a:t>
            </a:r>
          </a:p>
          <a:p>
            <a:pPr algn="ctr">
              <a:lnSpc>
                <a:spcPct val="150000"/>
              </a:lnSpc>
            </a:pPr>
            <a:r>
              <a:rPr lang="ru-RU" sz="8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Міжнародний</a:t>
            </a:r>
            <a:r>
              <a:rPr lang="ru-RU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День Миру</a:t>
            </a:r>
            <a:endParaRPr lang="ru-RU" sz="8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1" t="6374" r="16912" b="8790"/>
          <a:stretch/>
        </p:blipFill>
        <p:spPr bwMode="auto">
          <a:xfrm>
            <a:off x="107504" y="35699"/>
            <a:ext cx="1512168" cy="14578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06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1124744"/>
            <a:ext cx="475252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День миру проголосив Папа </a:t>
            </a:r>
            <a:r>
              <a:rPr lang="ru-RU" sz="2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римський</a:t>
            </a:r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Павло</a:t>
            </a:r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</a:t>
            </a:r>
            <a:r>
              <a:rPr lang="el-GR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Ι</a:t>
            </a:r>
            <a:r>
              <a:rPr lang="uk-UA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у 1968 році. Основною думкою цього дня є теза: «Пробач і ти отримаєш мир».</a:t>
            </a:r>
          </a:p>
          <a:p>
            <a:pPr algn="ctr"/>
            <a:r>
              <a:rPr lang="uk-UA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 Україні за наказом </a:t>
            </a:r>
            <a:r>
              <a:rPr lang="uk-UA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</a:t>
            </a:r>
            <a:r>
              <a:rPr lang="uk-UA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резиднта</a:t>
            </a:r>
            <a:r>
              <a:rPr lang="uk-UA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День миру відзначають з 2002 року.</a:t>
            </a:r>
            <a:endParaRPr lang="ru-RU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36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8" y="28345"/>
            <a:ext cx="9144000" cy="665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14935" y="404664"/>
            <a:ext cx="95147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«Хай буде </a:t>
            </a:r>
            <a:r>
              <a:rPr lang="ru-RU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спільний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мир у </a:t>
            </a:r>
            <a:r>
              <a:rPr lang="ru-RU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всьому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світі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»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276872"/>
            <a:ext cx="374441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Символом</a:t>
            </a:r>
          </a:p>
          <a:p>
            <a:pPr algn="ctr"/>
            <a:r>
              <a:rPr lang="ru-RU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міжнародної</a:t>
            </a:r>
            <a:r>
              <a:rPr lang="ru-RU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солідарності</a:t>
            </a:r>
            <a:endParaRPr lang="ru-RU" sz="40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ru-RU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всіх</a:t>
            </a:r>
            <a:r>
              <a:rPr lang="ru-RU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людей </a:t>
            </a:r>
            <a:r>
              <a:rPr lang="ru-RU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світу</a:t>
            </a:r>
            <a:r>
              <a:rPr lang="ru-RU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є </a:t>
            </a:r>
          </a:p>
          <a:p>
            <a:pPr algn="ctr"/>
            <a:r>
              <a:rPr lang="ru-RU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Дзвін</a:t>
            </a:r>
            <a:r>
              <a:rPr lang="ru-RU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Миру.</a:t>
            </a:r>
            <a:endParaRPr lang="ru-RU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2060848"/>
            <a:ext cx="3919789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Дзвін</a:t>
            </a:r>
            <a:r>
              <a:rPr lang="ru-RU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Миру – символ </a:t>
            </a:r>
            <a:r>
              <a:rPr lang="ru-RU" sz="36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спокою</a:t>
            </a:r>
            <a:r>
              <a:rPr lang="ru-RU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мирного </a:t>
            </a:r>
            <a:r>
              <a:rPr lang="ru-RU" sz="36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життя</a:t>
            </a:r>
            <a:r>
              <a:rPr lang="ru-RU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ru-RU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 </a:t>
            </a:r>
            <a:r>
              <a:rPr lang="ru-RU" sz="36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дружби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</a:t>
            </a:r>
          </a:p>
          <a:p>
            <a:pPr algn="ctr"/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вічного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братерства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і </a:t>
            </a:r>
            <a:r>
              <a:rPr lang="ru-RU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солідарності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народів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  <a:endParaRPr lang="ru-RU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492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57271" y="331937"/>
            <a:ext cx="4078847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Його</a:t>
            </a:r>
            <a:r>
              <a:rPr lang="ru-RU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було</a:t>
            </a:r>
            <a:r>
              <a:rPr lang="ru-RU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відлито</a:t>
            </a:r>
            <a:r>
              <a:rPr lang="ru-RU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з тих монет, </a:t>
            </a:r>
            <a:r>
              <a:rPr lang="ru-RU" sz="32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які</a:t>
            </a:r>
            <a:r>
              <a:rPr lang="ru-RU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пожертвували</a:t>
            </a:r>
            <a:r>
              <a:rPr lang="ru-RU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діти</a:t>
            </a:r>
            <a:r>
              <a:rPr lang="ru-RU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з 60 </a:t>
            </a:r>
            <a:r>
              <a:rPr lang="ru-RU" sz="32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країн</a:t>
            </a:r>
            <a:r>
              <a:rPr lang="ru-RU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світу</a:t>
            </a: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 передано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Японією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як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натяк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на те,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якою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може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бути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ціна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війни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для людей.</a:t>
            </a:r>
            <a:endParaRPr lang="ru-RU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5522" y="4797152"/>
            <a:ext cx="760285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 </a:t>
            </a:r>
            <a:r>
              <a:rPr lang="ru-RU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ньому</a:t>
            </a:r>
            <a:r>
              <a:rPr lang="ru-RU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зроблено</a:t>
            </a:r>
            <a:r>
              <a:rPr lang="ru-RU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напис</a:t>
            </a:r>
            <a:r>
              <a:rPr lang="ru-RU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«Хай буде мир в </a:t>
            </a:r>
            <a:r>
              <a:rPr lang="ru-RU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усьому</a:t>
            </a:r>
            <a:r>
              <a:rPr lang="ru-RU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світі</a:t>
            </a:r>
            <a:r>
              <a:rPr lang="ru-RU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» </a:t>
            </a:r>
            <a:endParaRPr lang="ru-RU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076" name="Picture 4" descr="У Кропивницькому планують встановити Дзвін Миру. Японці вже готові, ми –  поки ні | Центральноукраїнське бюро новин (CB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749767" cy="3562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3939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Украина Украинский Флаг Страна - Бесплатное изображение на Pixabay -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88" y="404664"/>
            <a:ext cx="8914169" cy="5942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486" y="188640"/>
            <a:ext cx="8692572" cy="4525963"/>
          </a:xfrm>
        </p:spPr>
        <p:txBody>
          <a:bodyPr>
            <a:noAutofit/>
          </a:bodyPr>
          <a:lstStyle/>
          <a:p>
            <a:pPr marL="0" indent="0" algn="ctr">
              <a:lnSpc>
                <a:spcPct val="210000"/>
              </a:lnSpc>
              <a:buNone/>
            </a:pPr>
            <a:r>
              <a:rPr lang="ru-RU" sz="2800" b="1" i="1" dirty="0" smtClean="0">
                <a:solidFill>
                  <a:srgbClr val="333333"/>
                </a:solidFill>
                <a:latin typeface="Roboto"/>
                <a:cs typeface="MV Boli" panose="02000500030200090000" pitchFamily="2" charset="0"/>
              </a:rPr>
              <a:t>В  </a:t>
            </a:r>
            <a:r>
              <a:rPr lang="ru-RU" sz="2800" b="1" i="1" dirty="0">
                <a:solidFill>
                  <a:srgbClr val="333333"/>
                </a:solidFill>
                <a:latin typeface="Roboto"/>
                <a:cs typeface="MV Boli" panose="02000500030200090000" pitchFamily="2" charset="0"/>
              </a:rPr>
              <a:t> </a:t>
            </a:r>
            <a:r>
              <a:rPr lang="ru-RU" sz="2800" b="1" i="1" dirty="0" err="1">
                <a:solidFill>
                  <a:srgbClr val="333333"/>
                </a:solidFill>
                <a:latin typeface="Roboto"/>
                <a:cs typeface="MV Boli" panose="02000500030200090000" pitchFamily="2" charset="0"/>
              </a:rPr>
              <a:t>якості</a:t>
            </a:r>
            <a:r>
              <a:rPr lang="ru-RU" sz="2800" b="1" i="1" dirty="0">
                <a:solidFill>
                  <a:srgbClr val="333333"/>
                </a:solidFill>
                <a:latin typeface="Roboto"/>
                <a:cs typeface="MV Boli" panose="02000500030200090000" pitchFamily="2" charset="0"/>
              </a:rPr>
              <a:t> </a:t>
            </a:r>
            <a:r>
              <a:rPr lang="ru-RU" sz="2800" b="1" i="1" dirty="0" err="1">
                <a:solidFill>
                  <a:srgbClr val="333333"/>
                </a:solidFill>
                <a:latin typeface="Roboto"/>
                <a:cs typeface="MV Boli" panose="02000500030200090000" pitchFamily="2" charset="0"/>
              </a:rPr>
              <a:t>емблеми</a:t>
            </a:r>
            <a:r>
              <a:rPr lang="ru-RU" sz="2800" b="1" i="1" dirty="0">
                <a:solidFill>
                  <a:srgbClr val="333333"/>
                </a:solidFill>
                <a:latin typeface="Roboto"/>
                <a:cs typeface="MV Boli" panose="02000500030200090000" pitchFamily="2" charset="0"/>
              </a:rPr>
              <a:t> на 21 </a:t>
            </a:r>
            <a:r>
              <a:rPr lang="ru-RU" sz="2800" b="1" i="1" dirty="0" err="1">
                <a:solidFill>
                  <a:srgbClr val="333333"/>
                </a:solidFill>
                <a:latin typeface="Roboto"/>
                <a:cs typeface="MV Boli" panose="02000500030200090000" pitchFamily="2" charset="0"/>
              </a:rPr>
              <a:t>вересня</a:t>
            </a:r>
            <a:r>
              <a:rPr lang="ru-RU" sz="2800" b="1" i="1" dirty="0">
                <a:solidFill>
                  <a:srgbClr val="333333"/>
                </a:solidFill>
                <a:latin typeface="Roboto"/>
                <a:cs typeface="MV Boli" panose="02000500030200090000" pitchFamily="2" charset="0"/>
              </a:rPr>
              <a:t>, </a:t>
            </a:r>
            <a:r>
              <a:rPr lang="ru-RU" sz="2800" b="1" i="1" dirty="0" err="1">
                <a:solidFill>
                  <a:srgbClr val="333333"/>
                </a:solidFill>
                <a:latin typeface="Roboto"/>
                <a:cs typeface="MV Boli" panose="02000500030200090000" pitchFamily="2" charset="0"/>
              </a:rPr>
              <a:t>Міжнародний</a:t>
            </a:r>
            <a:r>
              <a:rPr lang="ru-RU" sz="2800" b="1" i="1" dirty="0">
                <a:solidFill>
                  <a:srgbClr val="333333"/>
                </a:solidFill>
                <a:latin typeface="Roboto"/>
                <a:cs typeface="MV Boli" panose="02000500030200090000" pitchFamily="2" charset="0"/>
              </a:rPr>
              <a:t> день миру, </a:t>
            </a:r>
            <a:r>
              <a:rPr lang="ru-RU" sz="2800" b="1" i="1" dirty="0" err="1">
                <a:solidFill>
                  <a:srgbClr val="333333"/>
                </a:solidFill>
                <a:latin typeface="Roboto"/>
                <a:cs typeface="MV Boli" panose="02000500030200090000" pitchFamily="2" charset="0"/>
              </a:rPr>
              <a:t>використовують</a:t>
            </a:r>
            <a:r>
              <a:rPr lang="ru-RU" sz="2800" b="1" i="1" dirty="0">
                <a:solidFill>
                  <a:srgbClr val="333333"/>
                </a:solidFill>
                <a:latin typeface="Roboto"/>
                <a:cs typeface="MV Boli" panose="02000500030200090000" pitchFamily="2" charset="0"/>
              </a:rPr>
              <a:t> </a:t>
            </a:r>
            <a:r>
              <a:rPr lang="ru-RU" sz="2800" b="1" i="1" dirty="0" err="1">
                <a:solidFill>
                  <a:srgbClr val="333333"/>
                </a:solidFill>
                <a:latin typeface="Roboto"/>
                <a:cs typeface="MV Boli" panose="02000500030200090000" pitchFamily="2" charset="0"/>
              </a:rPr>
              <a:t>зображення</a:t>
            </a:r>
            <a:r>
              <a:rPr lang="ru-RU" sz="2800" b="1" i="1" dirty="0">
                <a:solidFill>
                  <a:srgbClr val="333333"/>
                </a:solidFill>
                <a:latin typeface="Roboto"/>
                <a:cs typeface="MV Boli" panose="02000500030200090000" pitchFamily="2" charset="0"/>
              </a:rPr>
              <a:t> </a:t>
            </a:r>
            <a:r>
              <a:rPr lang="ru-RU" sz="2800" b="1" i="1" dirty="0" err="1">
                <a:solidFill>
                  <a:srgbClr val="333333"/>
                </a:solidFill>
                <a:latin typeface="Roboto"/>
                <a:cs typeface="MV Boli" panose="02000500030200090000" pitchFamily="2" charset="0"/>
              </a:rPr>
              <a:t>білого</a:t>
            </a:r>
            <a:r>
              <a:rPr lang="ru-RU" sz="2800" b="1" i="1" dirty="0">
                <a:solidFill>
                  <a:srgbClr val="333333"/>
                </a:solidFill>
                <a:latin typeface="Roboto"/>
                <a:cs typeface="MV Boli" panose="02000500030200090000" pitchFamily="2" charset="0"/>
              </a:rPr>
              <a:t> голуба з оливковою </a:t>
            </a:r>
            <a:r>
              <a:rPr lang="ru-RU" sz="2800" b="1" i="1" dirty="0" err="1">
                <a:solidFill>
                  <a:srgbClr val="333333"/>
                </a:solidFill>
                <a:latin typeface="Roboto"/>
                <a:cs typeface="MV Boli" panose="02000500030200090000" pitchFamily="2" charset="0"/>
              </a:rPr>
              <a:t>гілкою</a:t>
            </a:r>
            <a:r>
              <a:rPr lang="ru-RU" sz="2800" b="1" i="1" dirty="0">
                <a:solidFill>
                  <a:srgbClr val="333333"/>
                </a:solidFill>
                <a:latin typeface="Roboto"/>
                <a:cs typeface="MV Boli" panose="02000500030200090000" pitchFamily="2" charset="0"/>
              </a:rPr>
              <a:t>. </a:t>
            </a:r>
            <a:r>
              <a:rPr lang="ru-RU" sz="2800" b="1" i="1" dirty="0" err="1">
                <a:solidFill>
                  <a:srgbClr val="333333"/>
                </a:solidFill>
                <a:latin typeface="Roboto"/>
                <a:cs typeface="MV Boli" panose="02000500030200090000" pitchFamily="2" charset="0"/>
              </a:rPr>
              <a:t>Її</a:t>
            </a:r>
            <a:r>
              <a:rPr lang="ru-RU" sz="2800" b="1" i="1" dirty="0">
                <a:solidFill>
                  <a:srgbClr val="333333"/>
                </a:solidFill>
                <a:latin typeface="Roboto"/>
                <a:cs typeface="MV Boli" panose="02000500030200090000" pitchFamily="2" charset="0"/>
              </a:rPr>
              <a:t> </a:t>
            </a:r>
            <a:r>
              <a:rPr lang="ru-RU" sz="2800" b="1" i="1" dirty="0" err="1">
                <a:solidFill>
                  <a:srgbClr val="333333"/>
                </a:solidFill>
                <a:latin typeface="Roboto"/>
                <a:cs typeface="MV Boli" panose="02000500030200090000" pitchFamily="2" charset="0"/>
              </a:rPr>
              <a:t>творцем</a:t>
            </a:r>
            <a:r>
              <a:rPr lang="ru-RU" sz="2800" b="1" i="1" dirty="0">
                <a:solidFill>
                  <a:srgbClr val="333333"/>
                </a:solidFill>
                <a:latin typeface="Roboto"/>
                <a:cs typeface="MV Boli" panose="02000500030200090000" pitchFamily="2" charset="0"/>
              </a:rPr>
              <a:t> є Пабло </a:t>
            </a:r>
            <a:r>
              <a:rPr lang="ru-RU" sz="2800" b="1" i="1" dirty="0" err="1">
                <a:solidFill>
                  <a:srgbClr val="333333"/>
                </a:solidFill>
                <a:latin typeface="Roboto"/>
                <a:cs typeface="MV Boli" panose="02000500030200090000" pitchFamily="2" charset="0"/>
              </a:rPr>
              <a:t>Пікассо</a:t>
            </a:r>
            <a:r>
              <a:rPr lang="ru-RU" sz="2800" b="1" i="1" dirty="0">
                <a:solidFill>
                  <a:srgbClr val="333333"/>
                </a:solidFill>
                <a:latin typeface="Roboto"/>
                <a:cs typeface="MV Boli" panose="02000500030200090000" pitchFamily="2" charset="0"/>
              </a:rPr>
              <a:t>. </a:t>
            </a:r>
            <a:r>
              <a:rPr lang="ru-RU" sz="2800" b="1" i="1" dirty="0" err="1">
                <a:solidFill>
                  <a:srgbClr val="333333"/>
                </a:solidFill>
                <a:latin typeface="Roboto"/>
                <a:cs typeface="MV Boli" panose="02000500030200090000" pitchFamily="2" charset="0"/>
              </a:rPr>
              <a:t>Вперше</a:t>
            </a:r>
            <a:r>
              <a:rPr lang="ru-RU" sz="2800" b="1" i="1" dirty="0">
                <a:solidFill>
                  <a:srgbClr val="333333"/>
                </a:solidFill>
                <a:latin typeface="Roboto"/>
                <a:cs typeface="MV Boli" panose="02000500030200090000" pitchFamily="2" charset="0"/>
              </a:rPr>
              <a:t> </a:t>
            </a:r>
            <a:r>
              <a:rPr lang="ru-RU" sz="2800" b="1" i="1" dirty="0" err="1">
                <a:solidFill>
                  <a:srgbClr val="333333"/>
                </a:solidFill>
                <a:latin typeface="Roboto"/>
                <a:cs typeface="MV Boli" panose="02000500030200090000" pitchFamily="2" charset="0"/>
              </a:rPr>
              <a:t>цей</a:t>
            </a:r>
            <a:r>
              <a:rPr lang="ru-RU" sz="2800" b="1" i="1" dirty="0">
                <a:solidFill>
                  <a:srgbClr val="333333"/>
                </a:solidFill>
                <a:latin typeface="Roboto"/>
                <a:cs typeface="MV Boli" panose="02000500030200090000" pitchFamily="2" charset="0"/>
              </a:rPr>
              <a:t> символ </a:t>
            </a:r>
            <a:r>
              <a:rPr lang="ru-RU" sz="2800" b="1" i="1" dirty="0" err="1">
                <a:solidFill>
                  <a:srgbClr val="333333"/>
                </a:solidFill>
                <a:latin typeface="Roboto"/>
                <a:cs typeface="MV Boli" panose="02000500030200090000" pitchFamily="2" charset="0"/>
              </a:rPr>
              <a:t>був</a:t>
            </a:r>
            <a:r>
              <a:rPr lang="ru-RU" sz="2800" b="1" i="1" dirty="0">
                <a:solidFill>
                  <a:srgbClr val="333333"/>
                </a:solidFill>
                <a:latin typeface="Roboto"/>
                <a:cs typeface="MV Boli" panose="02000500030200090000" pitchFamily="2" charset="0"/>
              </a:rPr>
              <a:t> представлений на </a:t>
            </a:r>
            <a:r>
              <a:rPr lang="ru-RU" sz="2800" b="1" i="1" dirty="0" err="1">
                <a:solidFill>
                  <a:srgbClr val="333333"/>
                </a:solidFill>
                <a:latin typeface="Roboto"/>
                <a:cs typeface="MV Boli" panose="02000500030200090000" pitchFamily="2" charset="0"/>
              </a:rPr>
              <a:t>Всесвітньому</a:t>
            </a:r>
            <a:r>
              <a:rPr lang="ru-RU" sz="2800" b="1" i="1" dirty="0">
                <a:solidFill>
                  <a:srgbClr val="333333"/>
                </a:solidFill>
                <a:latin typeface="Roboto"/>
                <a:cs typeface="MV Boli" panose="02000500030200090000" pitchFamily="2" charset="0"/>
              </a:rPr>
              <a:t> </a:t>
            </a:r>
            <a:r>
              <a:rPr lang="ru-RU" sz="2800" b="1" i="1" dirty="0" err="1">
                <a:solidFill>
                  <a:srgbClr val="333333"/>
                </a:solidFill>
                <a:latin typeface="Roboto"/>
                <a:cs typeface="MV Boli" panose="02000500030200090000" pitchFamily="2" charset="0"/>
              </a:rPr>
              <a:t>конгресі</a:t>
            </a:r>
            <a:r>
              <a:rPr lang="ru-RU" sz="2800" b="1" i="1" dirty="0">
                <a:solidFill>
                  <a:srgbClr val="333333"/>
                </a:solidFill>
                <a:latin typeface="Roboto"/>
                <a:cs typeface="MV Boli" panose="02000500030200090000" pitchFamily="2" charset="0"/>
              </a:rPr>
              <a:t> </a:t>
            </a:r>
            <a:r>
              <a:rPr lang="ru-RU" sz="2800" b="1" i="1" dirty="0" err="1">
                <a:solidFill>
                  <a:srgbClr val="333333"/>
                </a:solidFill>
                <a:latin typeface="Roboto"/>
                <a:cs typeface="MV Boli" panose="02000500030200090000" pitchFamily="2" charset="0"/>
              </a:rPr>
              <a:t>прихильників</a:t>
            </a:r>
            <a:r>
              <a:rPr lang="ru-RU" sz="2800" b="1" i="1" dirty="0">
                <a:solidFill>
                  <a:srgbClr val="333333"/>
                </a:solidFill>
                <a:latin typeface="Roboto"/>
                <a:cs typeface="MV Boli" panose="02000500030200090000" pitchFamily="2" charset="0"/>
              </a:rPr>
              <a:t> миру, </a:t>
            </a:r>
            <a:r>
              <a:rPr lang="ru-RU" sz="2800" b="1" i="1" dirty="0" err="1">
                <a:solidFill>
                  <a:srgbClr val="333333"/>
                </a:solidFill>
                <a:latin typeface="Roboto"/>
                <a:cs typeface="MV Boli" panose="02000500030200090000" pitchFamily="2" charset="0"/>
              </a:rPr>
              <a:t>що</a:t>
            </a:r>
            <a:r>
              <a:rPr lang="ru-RU" sz="2800" b="1" i="1" dirty="0">
                <a:solidFill>
                  <a:srgbClr val="333333"/>
                </a:solidFill>
                <a:latin typeface="Roboto"/>
                <a:cs typeface="MV Boli" panose="02000500030200090000" pitchFamily="2" charset="0"/>
              </a:rPr>
              <a:t> проходив у </a:t>
            </a:r>
            <a:r>
              <a:rPr lang="ru-RU" sz="2800" b="1" i="1" dirty="0" err="1">
                <a:solidFill>
                  <a:srgbClr val="333333"/>
                </a:solidFill>
                <a:latin typeface="Roboto"/>
                <a:cs typeface="MV Boli" panose="02000500030200090000" pitchFamily="2" charset="0"/>
              </a:rPr>
              <a:t>Парижі</a:t>
            </a:r>
            <a:r>
              <a:rPr lang="ru-RU" sz="2800" b="1" i="1" dirty="0">
                <a:solidFill>
                  <a:srgbClr val="333333"/>
                </a:solidFill>
                <a:latin typeface="Roboto"/>
                <a:cs typeface="MV Boli" panose="02000500030200090000" pitchFamily="2" charset="0"/>
              </a:rPr>
              <a:t> в 1949 р.</a:t>
            </a:r>
            <a:endParaRPr lang="" sz="2800" b="1" i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0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8" y="28345"/>
            <a:ext cx="9144000" cy="665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8229600" cy="561662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uk-UA" sz="4400" b="1" i="1" dirty="0" smtClean="0">
                <a:solidFill>
                  <a:schemeClr val="accent6">
                    <a:lumMod val="75000"/>
                  </a:schemeClr>
                </a:solidFill>
              </a:rPr>
              <a:t>Тож сьогодні,  в День миру-2023, зробімо разом якомога більше паперових голубів задля здійснення нашої спільної мрії – миру в Україні!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4400" dirty="0">
                <a:hlinkClick r:id="rId3"/>
              </a:rPr>
              <a:t>Як </a:t>
            </a:r>
            <a:r>
              <a:rPr lang="ru-RU" sz="4400" dirty="0" err="1">
                <a:hlinkClick r:id="rId3"/>
              </a:rPr>
              <a:t>зробити</a:t>
            </a:r>
            <a:r>
              <a:rPr lang="ru-RU" sz="4400" dirty="0">
                <a:hlinkClick r:id="rId3"/>
              </a:rPr>
              <a:t> голуба миру - </a:t>
            </a:r>
            <a:r>
              <a:rPr lang="ru-RU" sz="4400" dirty="0" err="1">
                <a:hlinkClick r:id="rId3"/>
              </a:rPr>
              <a:t>YouTube</a:t>
            </a:r>
            <a:endParaRPr lang="" sz="4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07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" r="998"/>
          <a:stretch/>
        </p:blipFill>
        <p:spPr bwMode="auto">
          <a:xfrm>
            <a:off x="82555" y="-39850"/>
            <a:ext cx="9036496" cy="689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74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2656"/>
            <a:ext cx="9144000" cy="521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56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175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Оникиенко</dc:creator>
  <cp:lastModifiedBy>Алексей Оникиенко</cp:lastModifiedBy>
  <cp:revision>10</cp:revision>
  <dcterms:created xsi:type="dcterms:W3CDTF">2023-09-25T10:22:30Z</dcterms:created>
  <dcterms:modified xsi:type="dcterms:W3CDTF">2023-09-25T11:33:53Z</dcterms:modified>
</cp:coreProperties>
</file>