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44" autoAdjust="0"/>
    <p:restoredTop sz="94660"/>
  </p:normalViewPr>
  <p:slideViewPr>
    <p:cSldViewPr snapToGrid="0">
      <p:cViewPr varScale="1">
        <p:scale>
          <a:sx n="73" d="100"/>
          <a:sy n="73" d="100"/>
        </p:scale>
        <p:origin x="8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46851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96132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160375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226359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26951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418F83-02D4-4DE5-A010-C0E4750E0FE8}" type="datetimeFigureOut">
              <a:rPr lang="ru-RU" smtClean="0"/>
              <a:t>29.11.2025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252285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418F83-02D4-4DE5-A010-C0E4750E0FE8}" type="datetimeFigureOut">
              <a:rPr lang="ru-RU" smtClean="0"/>
              <a:t>29.11.2025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144495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418F83-02D4-4DE5-A010-C0E4750E0FE8}" type="datetimeFigureOut">
              <a:rPr lang="ru-RU" smtClean="0"/>
              <a:t>29.11.2025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226186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418F83-02D4-4DE5-A010-C0E4750E0FE8}" type="datetimeFigureOut">
              <a:rPr lang="ru-RU" smtClean="0"/>
              <a:t>29.11.2025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335287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418F83-02D4-4DE5-A010-C0E4750E0FE8}" type="datetimeFigureOut">
              <a:rPr lang="ru-RU" smtClean="0"/>
              <a:t>29.11.2025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256637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418F83-02D4-4DE5-A010-C0E4750E0FE8}" type="datetimeFigureOut">
              <a:rPr lang="ru-RU" smtClean="0"/>
              <a:t>29.11.2025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8BF930-810B-4B48-B386-332C1D82645B}" type="slidenum">
              <a:rPr lang="ru-RU" smtClean="0"/>
              <a:t>‹#›</a:t>
            </a:fld>
            <a:endParaRPr lang="ru-RU"/>
          </a:p>
        </p:txBody>
      </p:sp>
    </p:spTree>
    <p:extLst>
      <p:ext uri="{BB962C8B-B14F-4D97-AF65-F5344CB8AC3E}">
        <p14:creationId xmlns:p14="http://schemas.microsoft.com/office/powerpoint/2010/main" val="338302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18F83-02D4-4DE5-A010-C0E4750E0FE8}" type="datetimeFigureOut">
              <a:rPr lang="ru-RU" smtClean="0"/>
              <a:t>29.11.2025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BF930-810B-4B48-B386-332C1D82645B}" type="slidenum">
              <a:rPr lang="ru-RU" smtClean="0"/>
              <a:t>‹#›</a:t>
            </a:fld>
            <a:endParaRPr lang="ru-RU"/>
          </a:p>
        </p:txBody>
      </p:sp>
    </p:spTree>
    <p:extLst>
      <p:ext uri="{BB962C8B-B14F-4D97-AF65-F5344CB8AC3E}">
        <p14:creationId xmlns:p14="http://schemas.microsoft.com/office/powerpoint/2010/main" val="147225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subTitle" idx="1"/>
          </p:nvPr>
        </p:nvSpPr>
        <p:spPr>
          <a:xfrm>
            <a:off x="233818" y="107275"/>
            <a:ext cx="11665907" cy="6037493"/>
          </a:xfrm>
        </p:spPr>
        <p:txBody>
          <a:bodyPr>
            <a:normAutofit fontScale="92500" lnSpcReduction="10000"/>
          </a:bodyPr>
          <a:lstStyle/>
          <a:p>
            <a:pPr fontAlgn="base"/>
            <a:r>
              <a:rPr lang="ru-RU" sz="3600" b="1" i="1" dirty="0" smtClean="0">
                <a:solidFill>
                  <a:schemeClr val="accent1">
                    <a:lumMod val="75000"/>
                  </a:schemeClr>
                </a:solidFill>
                <a:latin typeface="Cambria" panose="02040503050406030204" pitchFamily="18" charset="0"/>
                <a:ea typeface="Cambria" panose="02040503050406030204" pitchFamily="18" charset="0"/>
              </a:rPr>
              <a:t>«</a:t>
            </a:r>
            <a:r>
              <a:rPr lang="ru-RU" sz="3600" b="1" i="1" dirty="0" err="1" smtClean="0">
                <a:solidFill>
                  <a:schemeClr val="accent1">
                    <a:lumMod val="75000"/>
                  </a:schemeClr>
                </a:solidFill>
                <a:latin typeface="Cambria" panose="02040503050406030204" pitchFamily="18" charset="0"/>
                <a:ea typeface="Cambria" panose="02040503050406030204" pitchFamily="18" charset="0"/>
              </a:rPr>
              <a:t>Україна</a:t>
            </a:r>
            <a:r>
              <a:rPr lang="ru-RU" sz="3600" b="1" i="1" dirty="0" smtClean="0">
                <a:solidFill>
                  <a:schemeClr val="accent1">
                    <a:lumMod val="75000"/>
                  </a:schemeClr>
                </a:solidFill>
                <a:latin typeface="Cambria" panose="02040503050406030204" pitchFamily="18" charset="0"/>
                <a:ea typeface="Cambria" panose="02040503050406030204" pitchFamily="18" charset="0"/>
              </a:rPr>
              <a:t> </a:t>
            </a:r>
            <a:r>
              <a:rPr lang="ru-RU" sz="3600" b="1" i="1" dirty="0">
                <a:solidFill>
                  <a:schemeClr val="accent1">
                    <a:lumMod val="75000"/>
                  </a:schemeClr>
                </a:solidFill>
                <a:latin typeface="Cambria" panose="02040503050406030204" pitchFamily="18" charset="0"/>
                <a:ea typeface="Cambria" panose="02040503050406030204" pitchFamily="18" charset="0"/>
              </a:rPr>
              <a:t>– </a:t>
            </a:r>
            <a:r>
              <a:rPr lang="ru-RU" sz="3600" b="1" i="1" dirty="0" err="1">
                <a:solidFill>
                  <a:schemeClr val="accent1">
                    <a:lumMod val="75000"/>
                  </a:schemeClr>
                </a:solidFill>
                <a:latin typeface="Cambria" panose="02040503050406030204" pitchFamily="18" charset="0"/>
                <a:ea typeface="Cambria" panose="02040503050406030204" pitchFamily="18" charset="0"/>
              </a:rPr>
              <a:t>країна</a:t>
            </a:r>
            <a:r>
              <a:rPr lang="ru-RU" sz="3600" b="1" i="1" dirty="0">
                <a:solidFill>
                  <a:schemeClr val="accent1">
                    <a:lumMod val="75000"/>
                  </a:schemeClr>
                </a:solidFill>
                <a:latin typeface="Cambria" panose="02040503050406030204" pitchFamily="18" charset="0"/>
                <a:ea typeface="Cambria" panose="02040503050406030204" pitchFamily="18" charset="0"/>
              </a:rPr>
              <a:t> </a:t>
            </a:r>
            <a:r>
              <a:rPr lang="ru-RU" sz="3600" b="1" i="1" dirty="0" err="1">
                <a:solidFill>
                  <a:schemeClr val="accent1">
                    <a:lumMod val="75000"/>
                  </a:schemeClr>
                </a:solidFill>
                <a:latin typeface="Cambria" panose="02040503050406030204" pitchFamily="18" charset="0"/>
                <a:ea typeface="Cambria" panose="02040503050406030204" pitchFamily="18" charset="0"/>
              </a:rPr>
              <a:t>нескорених</a:t>
            </a:r>
            <a:r>
              <a:rPr lang="ru-RU" sz="3600" b="1" i="1" dirty="0">
                <a:solidFill>
                  <a:schemeClr val="accent1">
                    <a:lumMod val="75000"/>
                  </a:schemeClr>
                </a:solidFill>
                <a:latin typeface="Cambria" panose="02040503050406030204" pitchFamily="18" charset="0"/>
                <a:ea typeface="Cambria" panose="02040503050406030204" pitchFamily="18" charset="0"/>
              </a:rPr>
              <a:t>!»</a:t>
            </a:r>
          </a:p>
          <a:p>
            <a:pPr fontAlgn="base"/>
            <a:r>
              <a:rPr lang="ru-RU" b="1" dirty="0" err="1" smtClean="0">
                <a:latin typeface="Cambria" panose="02040503050406030204" pitchFamily="18" charset="0"/>
                <a:ea typeface="Cambria" panose="02040503050406030204" pitchFamily="18" charset="0"/>
              </a:rPr>
              <a:t>присвячений</a:t>
            </a:r>
            <a:r>
              <a:rPr lang="ru-RU" b="1" dirty="0" smtClean="0">
                <a:latin typeface="Cambria" panose="02040503050406030204" pitchFamily="18" charset="0"/>
                <a:ea typeface="Cambria" panose="02040503050406030204" pitchFamily="18" charset="0"/>
              </a:rPr>
              <a:t> </a:t>
            </a:r>
            <a:r>
              <a:rPr lang="ru-RU" b="1" dirty="0">
                <a:latin typeface="Cambria" panose="02040503050406030204" pitchFamily="18" charset="0"/>
                <a:ea typeface="Cambria" panose="02040503050406030204" pitchFamily="18" charset="0"/>
              </a:rPr>
              <a:t>Дню </a:t>
            </a:r>
            <a:r>
              <a:rPr lang="ru-RU" b="1" dirty="0" err="1">
                <a:latin typeface="Cambria" panose="02040503050406030204" pitchFamily="18" charset="0"/>
                <a:ea typeface="Cambria" panose="02040503050406030204" pitchFamily="18" charset="0"/>
              </a:rPr>
              <a:t>Гідності</a:t>
            </a:r>
            <a:r>
              <a:rPr lang="ru-RU" b="1" dirty="0">
                <a:latin typeface="Cambria" panose="02040503050406030204" pitchFamily="18" charset="0"/>
                <a:ea typeface="Cambria" panose="02040503050406030204" pitchFamily="18" charset="0"/>
              </a:rPr>
              <a:t> і </a:t>
            </a:r>
            <a:r>
              <a:rPr lang="ru-RU" b="1" dirty="0" err="1">
                <a:latin typeface="Cambria" panose="02040503050406030204" pitchFamily="18" charset="0"/>
                <a:ea typeface="Cambria" panose="02040503050406030204" pitchFamily="18" charset="0"/>
              </a:rPr>
              <a:t>Свободи</a:t>
            </a:r>
            <a:endParaRPr lang="ru-RU" dirty="0">
              <a:latin typeface="Cambria" panose="02040503050406030204" pitchFamily="18" charset="0"/>
              <a:ea typeface="Cambria" panose="02040503050406030204" pitchFamily="18" charset="0"/>
            </a:endParaRPr>
          </a:p>
          <a:p>
            <a:pPr algn="l" fontAlgn="base"/>
            <a:r>
              <a:rPr lang="ru-RU" b="1" dirty="0">
                <a:latin typeface="Cambria" panose="02040503050406030204" pitchFamily="18" charset="0"/>
                <a:ea typeface="Cambria" panose="02040503050406030204" pitchFamily="18" charset="0"/>
              </a:rPr>
              <a:t>Мета: </a:t>
            </a:r>
            <a:r>
              <a:rPr lang="ru-RU" dirty="0" err="1">
                <a:latin typeface="Cambria" panose="02040503050406030204" pitchFamily="18" charset="0"/>
                <a:ea typeface="Cambria" panose="02040503050406030204" pitchFamily="18" charset="0"/>
              </a:rPr>
              <a:t>виховувати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патріотизм</a:t>
            </a:r>
            <a:r>
              <a:rPr lang="ru-RU" dirty="0">
                <a:latin typeface="Cambria" panose="02040503050406030204" pitchFamily="18" charset="0"/>
                <a:ea typeface="Cambria" panose="02040503050406030204" pitchFamily="18" charset="0"/>
              </a:rPr>
              <a:t> та </a:t>
            </a:r>
            <a:r>
              <a:rPr lang="ru-RU" dirty="0" err="1">
                <a:latin typeface="Cambria" panose="02040503050406030204" pitchFamily="18" charset="0"/>
                <a:ea typeface="Cambria" panose="02040503050406030204" pitchFamily="18" charset="0"/>
              </a:rPr>
              <a:t>гідність</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формувати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розуміння</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єдності</a:t>
            </a:r>
            <a:r>
              <a:rPr lang="ru-RU" dirty="0">
                <a:latin typeface="Cambria" panose="02040503050406030204" pitchFamily="18" charset="0"/>
                <a:ea typeface="Cambria" panose="02040503050406030204" pitchFamily="18" charset="0"/>
              </a:rPr>
              <a:t> та </a:t>
            </a:r>
            <a:r>
              <a:rPr lang="ru-RU" dirty="0" err="1">
                <a:latin typeface="Cambria" panose="02040503050406030204" pitchFamily="18" charset="0"/>
                <a:ea typeface="Cambria" panose="02040503050406030204" pitchFamily="18" charset="0"/>
              </a:rPr>
              <a:t>цілісності</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України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усвідомлення</a:t>
            </a:r>
            <a:r>
              <a:rPr lang="ru-RU" dirty="0">
                <a:latin typeface="Cambria" panose="02040503050406030204" pitchFamily="18" charset="0"/>
                <a:ea typeface="Cambria" panose="02040503050406030204" pitchFamily="18" charset="0"/>
              </a:rPr>
              <a:t> себе </a:t>
            </a:r>
            <a:r>
              <a:rPr lang="ru-RU" dirty="0" err="1">
                <a:latin typeface="Cambria" panose="02040503050406030204" pitchFamily="18" charset="0"/>
                <a:ea typeface="Cambria" panose="02040503050406030204" pitchFamily="18" charset="0"/>
              </a:rPr>
              <a:t>українцями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почуття</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особистої</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відповідальності</a:t>
            </a:r>
            <a:r>
              <a:rPr lang="ru-RU" dirty="0">
                <a:latin typeface="Cambria" panose="02040503050406030204" pitchFamily="18" charset="0"/>
                <a:ea typeface="Cambria" panose="02040503050406030204" pitchFamily="18" charset="0"/>
              </a:rPr>
              <a:t> за долю </a:t>
            </a:r>
            <a:r>
              <a:rPr lang="ru-RU" dirty="0" err="1">
                <a:latin typeface="Cambria" panose="02040503050406030204" pitchFamily="18" charset="0"/>
                <a:ea typeface="Cambria" panose="02040503050406030204" pitchFamily="18" charset="0"/>
              </a:rPr>
              <a:t>держави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готовність</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служити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Батьківщині</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своєю</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працею</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розвивати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бажання</a:t>
            </a:r>
            <a:r>
              <a:rPr lang="ru-RU" dirty="0">
                <a:latin typeface="Cambria" panose="02040503050406030204" pitchFamily="18" charset="0"/>
                <a:ea typeface="Cambria" panose="02040503050406030204" pitchFamily="18" charset="0"/>
              </a:rPr>
              <a:t> стати </a:t>
            </a:r>
            <a:r>
              <a:rPr lang="ru-RU" dirty="0" err="1">
                <a:latin typeface="Cambria" panose="02040503050406030204" pitchFamily="18" charset="0"/>
                <a:ea typeface="Cambria" panose="02040503050406030204" pitchFamily="18" charset="0"/>
              </a:rPr>
              <a:t>гідними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громадянами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України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вшанувати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пам’ять</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Героїв</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Небесної</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Сотні</a:t>
            </a:r>
            <a:r>
              <a:rPr lang="ru-RU" dirty="0">
                <a:latin typeface="Cambria" panose="02040503050406030204" pitchFamily="18" charset="0"/>
                <a:ea typeface="Cambria" panose="02040503050406030204" pitchFamily="18" charset="0"/>
              </a:rPr>
              <a:t>.</a:t>
            </a:r>
          </a:p>
          <a:p>
            <a:pPr algn="l" fontAlgn="base"/>
            <a:r>
              <a:rPr lang="ru-RU" b="1" dirty="0" err="1">
                <a:latin typeface="Cambria" panose="02040503050406030204" pitchFamily="18" charset="0"/>
                <a:ea typeface="Cambria" panose="02040503050406030204" pitchFamily="18" charset="0"/>
              </a:rPr>
              <a:t>Обладнання</a:t>
            </a:r>
            <a:r>
              <a:rPr lang="ru-RU" b="1" dirty="0">
                <a:latin typeface="Cambria" panose="02040503050406030204" pitchFamily="18" charset="0"/>
                <a:ea typeface="Cambria" panose="02040503050406030204" pitchFamily="18" charset="0"/>
              </a:rPr>
              <a:t>: </a:t>
            </a:r>
            <a:r>
              <a:rPr lang="ru-RU" dirty="0">
                <a:latin typeface="Cambria" panose="02040503050406030204" pitchFamily="18" charset="0"/>
                <a:ea typeface="Cambria" panose="02040503050406030204" pitchFamily="18" charset="0"/>
              </a:rPr>
              <a:t>прапор </a:t>
            </a:r>
            <a:r>
              <a:rPr lang="ru-RU" dirty="0" err="1">
                <a:latin typeface="Cambria" panose="02040503050406030204" pitchFamily="18" charset="0"/>
                <a:ea typeface="Cambria" panose="02040503050406030204" pitchFamily="18" charset="0"/>
              </a:rPr>
              <a:t>України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мультимедійний</a:t>
            </a:r>
            <a:r>
              <a:rPr lang="ru-RU" dirty="0">
                <a:latin typeface="Cambria" panose="02040503050406030204" pitchFamily="18" charset="0"/>
                <a:ea typeface="Cambria" panose="02040503050406030204" pitchFamily="18" charset="0"/>
              </a:rPr>
              <a:t> проектор, </a:t>
            </a:r>
            <a:r>
              <a:rPr lang="ru-RU" dirty="0" err="1">
                <a:latin typeface="Cambria" panose="02040503050406030204" pitchFamily="18" charset="0"/>
                <a:ea typeface="Cambria" panose="02040503050406030204" pitchFamily="18" charset="0"/>
              </a:rPr>
              <a:t>відеопрезентації</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слайди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свічки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паперові</a:t>
            </a:r>
            <a:r>
              <a:rPr lang="ru-RU" dirty="0">
                <a:latin typeface="Cambria" panose="02040503050406030204" pitchFamily="18" charset="0"/>
                <a:ea typeface="Cambria" panose="02040503050406030204" pitchFamily="18" charset="0"/>
              </a:rPr>
              <a:t> голуби </a:t>
            </a:r>
            <a:r>
              <a:rPr lang="ru-RU" dirty="0" err="1">
                <a:latin typeface="Cambria" panose="02040503050406030204" pitchFamily="18" charset="0"/>
                <a:ea typeface="Cambria" panose="02040503050406030204" pitchFamily="18" charset="0"/>
              </a:rPr>
              <a:t>жовтого</a:t>
            </a:r>
            <a:r>
              <a:rPr lang="ru-RU" dirty="0">
                <a:latin typeface="Cambria" panose="02040503050406030204" pitchFamily="18" charset="0"/>
                <a:ea typeface="Cambria" panose="02040503050406030204" pitchFamily="18" charset="0"/>
              </a:rPr>
              <a:t> та </a:t>
            </a:r>
            <a:endParaRPr lang="ru-RU" dirty="0" smtClean="0">
              <a:latin typeface="Cambria" panose="02040503050406030204" pitchFamily="18" charset="0"/>
              <a:ea typeface="Cambria" panose="02040503050406030204" pitchFamily="18" charset="0"/>
            </a:endParaRPr>
          </a:p>
          <a:p>
            <a:pPr algn="l" fontAlgn="base"/>
            <a:r>
              <a:rPr lang="ru-RU" dirty="0" err="1" smtClean="0">
                <a:latin typeface="Cambria" panose="02040503050406030204" pitchFamily="18" charset="0"/>
                <a:ea typeface="Cambria" panose="02040503050406030204" pitchFamily="18" charset="0"/>
              </a:rPr>
              <a:t>блакитного</a:t>
            </a:r>
            <a:r>
              <a:rPr lang="ru-RU" dirty="0" smtClean="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кольорів</a:t>
            </a:r>
            <a:r>
              <a:rPr lang="ru-RU" dirty="0" smtClean="0">
                <a:latin typeface="Cambria" panose="02040503050406030204" pitchFamily="18" charset="0"/>
                <a:ea typeface="Cambria" panose="02040503050406030204" pitchFamily="18" charset="0"/>
              </a:rPr>
              <a:t>.</a:t>
            </a:r>
          </a:p>
          <a:p>
            <a:pPr algn="l" fontAlgn="base"/>
            <a:r>
              <a:rPr lang="ru-RU" b="1" dirty="0" err="1">
                <a:latin typeface="Cambria" panose="02040503050406030204" pitchFamily="18" charset="0"/>
                <a:ea typeface="Cambria" panose="02040503050406030204" pitchFamily="18" charset="0"/>
              </a:rPr>
              <a:t>Хід</a:t>
            </a:r>
            <a:r>
              <a:rPr lang="ru-RU" b="1" dirty="0">
                <a:latin typeface="Cambria" panose="02040503050406030204" pitchFamily="18" charset="0"/>
                <a:ea typeface="Cambria" panose="02040503050406030204" pitchFamily="18" charset="0"/>
              </a:rPr>
              <a:t> заходу</a:t>
            </a:r>
            <a:r>
              <a:rPr lang="ru-RU" dirty="0">
                <a:latin typeface="Cambria" panose="02040503050406030204" pitchFamily="18" charset="0"/>
                <a:ea typeface="Cambria" panose="02040503050406030204" pitchFamily="18" charset="0"/>
              </a:rPr>
              <a:t/>
            </a:r>
            <a:br>
              <a:rPr lang="ru-RU" dirty="0">
                <a:latin typeface="Cambria" panose="02040503050406030204" pitchFamily="18" charset="0"/>
                <a:ea typeface="Cambria" panose="02040503050406030204" pitchFamily="18" charset="0"/>
              </a:rPr>
            </a:br>
            <a:r>
              <a:rPr lang="ru-RU" dirty="0">
                <a:latin typeface="Cambria" panose="02040503050406030204" pitchFamily="18" charset="0"/>
                <a:ea typeface="Cambria" panose="02040503050406030204" pitchFamily="18" charset="0"/>
              </a:rPr>
              <a:t>Моя </a:t>
            </a:r>
            <a:r>
              <a:rPr lang="ru-RU" dirty="0" err="1">
                <a:latin typeface="Cambria" panose="02040503050406030204" pitchFamily="18" charset="0"/>
                <a:ea typeface="Cambria" panose="02040503050406030204" pitchFamily="18" charset="0"/>
              </a:rPr>
              <a:t>ти</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рідна</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Україно</a:t>
            </a:r>
            <a:r>
              <a:rPr lang="ru-RU" dirty="0">
                <a:latin typeface="Cambria" panose="02040503050406030204" pitchFamily="18" charset="0"/>
                <a:ea typeface="Cambria" panose="02040503050406030204" pitchFamily="18" charset="0"/>
              </a:rPr>
              <a:t>!</a:t>
            </a:r>
            <a:br>
              <a:rPr lang="ru-RU" dirty="0">
                <a:latin typeface="Cambria" panose="02040503050406030204" pitchFamily="18" charset="0"/>
                <a:ea typeface="Cambria" panose="02040503050406030204" pitchFamily="18" charset="0"/>
              </a:rPr>
            </a:br>
            <a:r>
              <a:rPr lang="ru-RU" dirty="0">
                <a:latin typeface="Cambria" panose="02040503050406030204" pitchFamily="18" charset="0"/>
                <a:ea typeface="Cambria" panose="02040503050406030204" pitchFamily="18" charset="0"/>
              </a:rPr>
              <a:t>На </a:t>
            </a:r>
            <a:r>
              <a:rPr lang="ru-RU" dirty="0" err="1">
                <a:latin typeface="Cambria" panose="02040503050406030204" pitchFamily="18" charset="0"/>
                <a:ea typeface="Cambria" panose="02040503050406030204" pitchFamily="18" charset="0"/>
              </a:rPr>
              <a:t>прапорі</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твоїм</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блакить</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Багата</a:t>
            </a:r>
            <a:r>
              <a:rPr lang="ru-RU" dirty="0">
                <a:latin typeface="Cambria" panose="02040503050406030204" pitchFamily="18" charset="0"/>
                <a:ea typeface="Cambria" panose="02040503050406030204" pitchFamily="18" charset="0"/>
              </a:rPr>
              <a:t> й сильная </a:t>
            </a:r>
            <a:r>
              <a:rPr lang="ru-RU" dirty="0" err="1">
                <a:latin typeface="Cambria" panose="02040503050406030204" pitchFamily="18" charset="0"/>
                <a:ea typeface="Cambria" panose="02040503050406030204" pitchFamily="18" charset="0"/>
              </a:rPr>
              <a:t>країна</a:t>
            </a:r>
            <a:r>
              <a:rPr lang="ru-RU" dirty="0">
                <a:latin typeface="Cambria" panose="02040503050406030204" pitchFamily="18" charset="0"/>
                <a:ea typeface="Cambria" panose="02040503050406030204" pitchFamily="18" charset="0"/>
              </a:rPr>
              <a:t>, </a:t>
            </a:r>
            <a:endParaRPr lang="ru-RU" dirty="0" smtClean="0">
              <a:latin typeface="Cambria" panose="02040503050406030204" pitchFamily="18" charset="0"/>
              <a:ea typeface="Cambria" panose="02040503050406030204" pitchFamily="18" charset="0"/>
            </a:endParaRPr>
          </a:p>
          <a:p>
            <a:pPr algn="l" fontAlgn="base"/>
            <a:r>
              <a:rPr lang="ru-RU" dirty="0" smtClean="0">
                <a:latin typeface="Cambria" panose="02040503050406030204" pitchFamily="18" charset="0"/>
                <a:ea typeface="Cambria" panose="02040503050406030204" pitchFamily="18" charset="0"/>
              </a:rPr>
              <a:t>Де </a:t>
            </a:r>
            <a:r>
              <a:rPr lang="ru-RU" dirty="0">
                <a:latin typeface="Cambria" panose="02040503050406030204" pitchFamily="18" charset="0"/>
                <a:ea typeface="Cambria" panose="02040503050406030204" pitchFamily="18" charset="0"/>
              </a:rPr>
              <a:t>жито в </a:t>
            </a:r>
            <a:r>
              <a:rPr lang="ru-RU" dirty="0" err="1">
                <a:latin typeface="Cambria" panose="02040503050406030204" pitchFamily="18" charset="0"/>
                <a:ea typeface="Cambria" panose="02040503050406030204" pitchFamily="18" charset="0"/>
              </a:rPr>
              <a:t>колосі</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шумить</a:t>
            </a:r>
            <a:r>
              <a:rPr lang="ru-RU" dirty="0">
                <a:latin typeface="Cambria" panose="02040503050406030204" pitchFamily="18" charset="0"/>
                <a:ea typeface="Cambria" panose="02040503050406030204" pitchFamily="18" charset="0"/>
              </a:rPr>
              <a:t>.</a:t>
            </a:r>
            <a:br>
              <a:rPr lang="ru-RU" dirty="0">
                <a:latin typeface="Cambria" panose="02040503050406030204" pitchFamily="18" charset="0"/>
                <a:ea typeface="Cambria" panose="02040503050406030204" pitchFamily="18" charset="0"/>
              </a:rPr>
            </a:br>
            <a:r>
              <a:rPr lang="ru-RU" dirty="0" err="1">
                <a:latin typeface="Cambria" panose="02040503050406030204" pitchFamily="18" charset="0"/>
                <a:ea typeface="Cambria" panose="02040503050406030204" pitchFamily="18" charset="0"/>
              </a:rPr>
              <a:t>Українська</a:t>
            </a:r>
            <a:r>
              <a:rPr lang="ru-RU" dirty="0">
                <a:latin typeface="Cambria" panose="02040503050406030204" pitchFamily="18" charset="0"/>
                <a:ea typeface="Cambria" panose="02040503050406030204" pitchFamily="18" charset="0"/>
              </a:rPr>
              <a:t> земля… Земля щедро полита </a:t>
            </a:r>
            <a:r>
              <a:rPr lang="ru-RU" dirty="0" err="1">
                <a:latin typeface="Cambria" panose="02040503050406030204" pitchFamily="18" charset="0"/>
                <a:ea typeface="Cambria" panose="02040503050406030204" pitchFamily="18" charset="0"/>
              </a:rPr>
              <a:t>кров’ю</a:t>
            </a:r>
            <a:r>
              <a:rPr lang="ru-RU" dirty="0">
                <a:latin typeface="Cambria" panose="02040503050406030204" pitchFamily="18" charset="0"/>
                <a:ea typeface="Cambria" panose="02040503050406030204" pitchFamily="18" charset="0"/>
              </a:rPr>
              <a:t> </a:t>
            </a:r>
            <a:r>
              <a:rPr lang="ru-RU" dirty="0" err="1" smtClean="0">
                <a:latin typeface="Cambria" panose="02040503050406030204" pitchFamily="18" charset="0"/>
                <a:ea typeface="Cambria" panose="02040503050406030204" pitchFamily="18" charset="0"/>
              </a:rPr>
              <a:t>її</a:t>
            </a:r>
            <a:endParaRPr lang="ru-RU" dirty="0" smtClean="0">
              <a:latin typeface="Cambria" panose="02040503050406030204" pitchFamily="18" charset="0"/>
              <a:ea typeface="Cambria" panose="02040503050406030204" pitchFamily="18" charset="0"/>
            </a:endParaRPr>
          </a:p>
          <a:p>
            <a:pPr algn="l" fontAlgn="base"/>
            <a:r>
              <a:rPr lang="ru-RU" dirty="0" smtClean="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синів</a:t>
            </a:r>
            <a:r>
              <a:rPr lang="ru-RU" dirty="0">
                <a:latin typeface="Cambria" panose="02040503050406030204" pitchFamily="18" charset="0"/>
                <a:ea typeface="Cambria" panose="02040503050406030204" pitchFamily="18" charset="0"/>
              </a:rPr>
              <a:t>. З </a:t>
            </a:r>
            <a:r>
              <a:rPr lang="ru-RU" dirty="0" err="1">
                <a:latin typeface="Cambria" panose="02040503050406030204" pitchFamily="18" charset="0"/>
                <a:ea typeface="Cambria" panose="02040503050406030204" pitchFamily="18" charset="0"/>
              </a:rPr>
              <a:t>нашої</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історії</a:t>
            </a:r>
            <a:r>
              <a:rPr lang="ru-RU" dirty="0">
                <a:latin typeface="Cambria" panose="02040503050406030204" pitchFamily="18" charset="0"/>
                <a:ea typeface="Cambria" panose="02040503050406030204" pitchFamily="18" charset="0"/>
              </a:rPr>
              <a:t> ми </a:t>
            </a:r>
            <a:r>
              <a:rPr lang="ru-RU" dirty="0" err="1">
                <a:latin typeface="Cambria" panose="02040503050406030204" pitchFamily="18" charset="0"/>
                <a:ea typeface="Cambria" panose="02040503050406030204" pitchFamily="18" charset="0"/>
              </a:rPr>
              <a:t>бачимо</a:t>
            </a:r>
            <a:r>
              <a:rPr lang="ru-RU" dirty="0">
                <a:latin typeface="Cambria" panose="02040503050406030204" pitchFamily="18" charset="0"/>
                <a:ea typeface="Cambria" panose="02040503050406030204" pitchFamily="18" charset="0"/>
              </a:rPr>
              <a:t> </a:t>
            </a:r>
            <a:r>
              <a:rPr lang="ru-RU" dirty="0" err="1" smtClean="0">
                <a:latin typeface="Cambria" panose="02040503050406030204" pitchFamily="18" charset="0"/>
                <a:ea typeface="Cambria" panose="02040503050406030204" pitchFamily="18" charset="0"/>
              </a:rPr>
              <a:t>споконвічне</a:t>
            </a:r>
            <a:endParaRPr lang="ru-RU" dirty="0" smtClean="0">
              <a:latin typeface="Cambria" panose="02040503050406030204" pitchFamily="18" charset="0"/>
              <a:ea typeface="Cambria" panose="02040503050406030204" pitchFamily="18" charset="0"/>
            </a:endParaRPr>
          </a:p>
          <a:p>
            <a:pPr algn="l" fontAlgn="base"/>
            <a:r>
              <a:rPr lang="ru-RU" dirty="0" smtClean="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прагнення</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українства</a:t>
            </a:r>
            <a:r>
              <a:rPr lang="ru-RU" dirty="0">
                <a:latin typeface="Cambria" panose="02040503050406030204" pitchFamily="18" charset="0"/>
                <a:ea typeface="Cambria" panose="02040503050406030204" pitchFamily="18" charset="0"/>
              </a:rPr>
              <a:t> до </a:t>
            </a:r>
            <a:r>
              <a:rPr lang="ru-RU" dirty="0" err="1">
                <a:latin typeface="Cambria" panose="02040503050406030204" pitchFamily="18" charset="0"/>
                <a:ea typeface="Cambria" panose="02040503050406030204" pitchFamily="18" charset="0"/>
              </a:rPr>
              <a:t>волі</a:t>
            </a:r>
            <a:r>
              <a:rPr lang="ru-RU" dirty="0">
                <a:latin typeface="Cambria" panose="02040503050406030204" pitchFamily="18" charset="0"/>
                <a:ea typeface="Cambria" panose="02040503050406030204" pitchFamily="18" charset="0"/>
              </a:rPr>
              <a:t> та </a:t>
            </a:r>
            <a:endParaRPr lang="ru-RU" dirty="0" smtClean="0">
              <a:latin typeface="Cambria" panose="02040503050406030204" pitchFamily="18" charset="0"/>
              <a:ea typeface="Cambria" panose="02040503050406030204" pitchFamily="18" charset="0"/>
            </a:endParaRPr>
          </a:p>
          <a:p>
            <a:pPr algn="l" fontAlgn="base"/>
            <a:r>
              <a:rPr lang="ru-RU" dirty="0" err="1" smtClean="0">
                <a:latin typeface="Cambria" panose="02040503050406030204" pitchFamily="18" charset="0"/>
                <a:ea typeface="Cambria" panose="02040503050406030204" pitchFamily="18" charset="0"/>
              </a:rPr>
              <a:t>незалежності</a:t>
            </a:r>
            <a:r>
              <a:rPr lang="ru-RU" dirty="0" smtClean="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рідної</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землі</a:t>
            </a:r>
            <a:r>
              <a:rPr lang="ru-RU" dirty="0">
                <a:latin typeface="Cambria" panose="02040503050406030204" pitchFamily="18" charset="0"/>
                <a:ea typeface="Cambria" panose="02040503050406030204" pitchFamily="18" charset="0"/>
              </a:rPr>
              <a:t>, </a:t>
            </a:r>
            <a:r>
              <a:rPr lang="ru-RU" dirty="0" err="1">
                <a:latin typeface="Cambria" panose="02040503050406030204" pitchFamily="18" charset="0"/>
                <a:ea typeface="Cambria" panose="02040503050406030204" pitchFamily="18" charset="0"/>
              </a:rPr>
              <a:t>неньки</a:t>
            </a:r>
            <a:r>
              <a:rPr lang="ru-RU" dirty="0">
                <a:latin typeface="Cambria" panose="02040503050406030204" pitchFamily="18" charset="0"/>
                <a:ea typeface="Cambria" panose="02040503050406030204" pitchFamily="18" charset="0"/>
              </a:rPr>
              <a:t> – </a:t>
            </a:r>
            <a:r>
              <a:rPr lang="ru-RU" dirty="0" err="1">
                <a:latin typeface="Cambria" panose="02040503050406030204" pitchFamily="18" charset="0"/>
                <a:ea typeface="Cambria" panose="02040503050406030204" pitchFamily="18" charset="0"/>
              </a:rPr>
              <a:t>України</a:t>
            </a:r>
            <a:r>
              <a:rPr lang="ru-RU" dirty="0">
                <a:latin typeface="Cambria" panose="02040503050406030204" pitchFamily="18" charset="0"/>
                <a:ea typeface="Cambria" panose="02040503050406030204" pitchFamily="18" charset="0"/>
              </a:rPr>
              <a:t>.</a:t>
            </a:r>
          </a:p>
          <a:p>
            <a:pPr algn="l" fontAlgn="base"/>
            <a:endParaRPr lang="uk-UA" dirty="0"/>
          </a:p>
          <a:p>
            <a:pPr algn="l" fontAlgn="base"/>
            <a:endParaRPr lang="uk-UA" dirty="0" smtClean="0"/>
          </a:p>
          <a:p>
            <a:pPr algn="l" fontAlgn="base"/>
            <a:endParaRPr lang="uk-UA" dirty="0"/>
          </a:p>
          <a:p>
            <a:pPr algn="l" fontAlgn="base"/>
            <a:endParaRPr lang="uk-UA" dirty="0" smtClean="0"/>
          </a:p>
          <a:p>
            <a:pPr algn="l" fontAlgn="base"/>
            <a:endParaRPr lang="uk-UA" dirty="0"/>
          </a:p>
          <a:p>
            <a:pPr algn="l" fontAlgn="base"/>
            <a:endParaRPr lang="ru-RU" dirty="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136" y="3072392"/>
            <a:ext cx="5388864" cy="3540698"/>
          </a:xfrm>
          <a:prstGeom prst="rect">
            <a:avLst/>
          </a:prstGeom>
          <a:effectLst>
            <a:softEdge rad="317500"/>
          </a:effectLst>
        </p:spPr>
      </p:pic>
    </p:spTree>
    <p:extLst>
      <p:ext uri="{BB962C8B-B14F-4D97-AF65-F5344CB8AC3E}">
        <p14:creationId xmlns:p14="http://schemas.microsoft.com/office/powerpoint/2010/main" val="144310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890" y="3232602"/>
            <a:ext cx="6808293" cy="3829665"/>
          </a:xfrm>
          <a:prstGeom prst="rect">
            <a:avLst/>
          </a:prstGeom>
          <a:effectLst>
            <a:softEdge rad="317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512" y="138438"/>
            <a:ext cx="5198364" cy="3465576"/>
          </a:xfrm>
          <a:prstGeom prst="rect">
            <a:avLst/>
          </a:prstGeom>
          <a:effectLst>
            <a:softEdge rad="317500"/>
          </a:effectLst>
        </p:spPr>
      </p:pic>
      <p:sp>
        <p:nvSpPr>
          <p:cNvPr id="4" name="Заголовок 1"/>
          <p:cNvSpPr>
            <a:spLocks noGrp="1"/>
          </p:cNvSpPr>
          <p:nvPr>
            <p:ph type="title"/>
          </p:nvPr>
        </p:nvSpPr>
        <p:spPr>
          <a:xfrm>
            <a:off x="338328" y="1022555"/>
            <a:ext cx="5393878" cy="5535560"/>
          </a:xfrm>
        </p:spPr>
        <p:txBody>
          <a:bodyPr>
            <a:normAutofit fontScale="90000"/>
          </a:bodyPr>
          <a:lstStyle/>
          <a:p>
            <a:pPr fontAlgn="base"/>
            <a:r>
              <a:rPr lang="ru-RU" sz="2700" dirty="0" err="1">
                <a:latin typeface="Cambria" panose="02040503050406030204" pitchFamily="18" charset="0"/>
                <a:ea typeface="Cambria" panose="02040503050406030204" pitchFamily="18" charset="0"/>
              </a:rPr>
              <a:t>Україна</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Країна</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смутку</a:t>
            </a:r>
            <a:r>
              <a:rPr lang="ru-RU" sz="2700" dirty="0">
                <a:latin typeface="Cambria" panose="02040503050406030204" pitchFamily="18" charset="0"/>
                <a:ea typeface="Cambria" panose="02040503050406030204" pitchFamily="18" charset="0"/>
              </a:rPr>
              <a:t> і </a:t>
            </a:r>
            <a:r>
              <a:rPr lang="ru-RU" sz="2700" dirty="0" err="1">
                <a:latin typeface="Cambria" panose="02040503050406030204" pitchFamily="18" charset="0"/>
                <a:ea typeface="Cambria" panose="02040503050406030204" pitchFamily="18" charset="0"/>
              </a:rPr>
              <a:t>печалі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краси</a:t>
            </a:r>
            <a:r>
              <a:rPr lang="ru-RU" sz="2700" dirty="0">
                <a:latin typeface="Cambria" panose="02040503050406030204" pitchFamily="18" charset="0"/>
                <a:ea typeface="Cambria" panose="02040503050406030204" pitchFamily="18" charset="0"/>
              </a:rPr>
              <a:t> і </a:t>
            </a:r>
            <a:r>
              <a:rPr lang="ru-RU" sz="2700" dirty="0" err="1">
                <a:latin typeface="Cambria" panose="02040503050406030204" pitchFamily="18" charset="0"/>
                <a:ea typeface="Cambria" panose="02040503050406030204" pitchFamily="18" charset="0"/>
              </a:rPr>
              <a:t>радості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різних</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звичаїв</a:t>
            </a:r>
            <a:r>
              <a:rPr lang="ru-RU" sz="2700" dirty="0">
                <a:latin typeface="Cambria" panose="02040503050406030204" pitchFamily="18" charset="0"/>
                <a:ea typeface="Cambria" panose="02040503050406030204" pitchFamily="18" charset="0"/>
              </a:rPr>
              <a:t> та </a:t>
            </a:r>
            <a:r>
              <a:rPr lang="ru-RU" sz="2700" dirty="0" err="1">
                <a:latin typeface="Cambria" panose="02040503050406030204" pitchFamily="18" charset="0"/>
                <a:ea typeface="Cambria" panose="02040503050406030204" pitchFamily="18" charset="0"/>
              </a:rPr>
              <a:t>обрядів</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гучної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української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пісні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чарівної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природи</a:t>
            </a:r>
            <a:r>
              <a:rPr lang="ru-RU" sz="2700" dirty="0">
                <a:latin typeface="Cambria" panose="02040503050406030204" pitchFamily="18" charset="0"/>
                <a:ea typeface="Cambria" panose="02040503050406030204" pitchFamily="18" charset="0"/>
              </a:rPr>
              <a:t>.</a:t>
            </a:r>
            <a:br>
              <a:rPr lang="ru-RU" sz="2700" dirty="0">
                <a:latin typeface="Cambria" panose="02040503050406030204" pitchFamily="18" charset="0"/>
                <a:ea typeface="Cambria" panose="02040503050406030204" pitchFamily="18" charset="0"/>
              </a:rPr>
            </a:br>
            <a:r>
              <a:rPr lang="ru-RU" sz="2700" dirty="0" err="1">
                <a:latin typeface="Cambria" panose="02040503050406030204" pitchFamily="18" charset="0"/>
                <a:ea typeface="Cambria" panose="02040503050406030204" pitchFamily="18" charset="0"/>
              </a:rPr>
              <a:t>Це</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країна</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добрих</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щирих</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привітних</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веселих</a:t>
            </a:r>
            <a:r>
              <a:rPr lang="ru-RU" sz="2700" dirty="0">
                <a:latin typeface="Cambria" panose="02040503050406030204" pitchFamily="18" charset="0"/>
                <a:ea typeface="Cambria" panose="02040503050406030204" pitchFamily="18" charset="0"/>
              </a:rPr>
              <a:t> і </a:t>
            </a:r>
            <a:r>
              <a:rPr lang="ru-RU" sz="2700" dirty="0" err="1">
                <a:latin typeface="Cambria" panose="02040503050406030204" pitchFamily="18" charset="0"/>
                <a:ea typeface="Cambria" panose="02040503050406030204" pitchFamily="18" charset="0"/>
              </a:rPr>
              <a:t>гостинних</a:t>
            </a:r>
            <a:r>
              <a:rPr lang="ru-RU" sz="2700" dirty="0">
                <a:latin typeface="Cambria" panose="02040503050406030204" pitchFamily="18" charset="0"/>
                <a:ea typeface="Cambria" panose="02040503050406030204" pitchFamily="18" charset="0"/>
              </a:rPr>
              <a:t> людей, </a:t>
            </a:r>
            <a:r>
              <a:rPr lang="ru-RU" sz="2700" dirty="0" err="1">
                <a:latin typeface="Cambria" panose="02040503050406030204" pitchFamily="18" charset="0"/>
                <a:ea typeface="Cambria" panose="02040503050406030204" pitchFamily="18" charset="0"/>
              </a:rPr>
              <a:t>які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ніколи</a:t>
            </a:r>
            <a:r>
              <a:rPr lang="ru-RU" sz="2700" dirty="0">
                <a:latin typeface="Cambria" panose="02040503050406030204" pitchFamily="18" charset="0"/>
                <a:ea typeface="Cambria" panose="02040503050406030204" pitchFamily="18" charset="0"/>
              </a:rPr>
              <a:t> не </a:t>
            </a:r>
            <a:r>
              <a:rPr lang="ru-RU" sz="2700" dirty="0" err="1">
                <a:latin typeface="Cambria" panose="02040503050406030204" pitchFamily="18" charset="0"/>
                <a:ea typeface="Cambria" panose="02040503050406030204" pitchFamily="18" charset="0"/>
              </a:rPr>
              <a:t>поневолювали</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інші</a:t>
            </a:r>
            <a:r>
              <a:rPr lang="ru-RU" sz="2700" dirty="0">
                <a:latin typeface="Cambria" panose="02040503050406030204" pitchFamily="18" charset="0"/>
                <a:ea typeface="Cambria" panose="02040503050406030204" pitchFamily="18" charset="0"/>
              </a:rPr>
              <a:t> народи, а </a:t>
            </a:r>
            <a:r>
              <a:rPr lang="ru-RU" sz="2700" dirty="0" err="1">
                <a:latin typeface="Cambria" panose="02040503050406030204" pitchFamily="18" charset="0"/>
                <a:ea typeface="Cambria" panose="02040503050406030204" pitchFamily="18" charset="0"/>
              </a:rPr>
              <a:t>лише</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вміло</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захищалися</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від</a:t>
            </a:r>
            <a:r>
              <a:rPr lang="ru-RU" sz="2700" dirty="0">
                <a:latin typeface="Cambria" panose="02040503050406030204" pitchFamily="18" charset="0"/>
                <a:ea typeface="Cambria" panose="02040503050406030204" pitchFamily="18" charset="0"/>
              </a:rPr>
              <a:t> ворога.</a:t>
            </a:r>
            <a:br>
              <a:rPr lang="ru-RU" sz="2700" dirty="0">
                <a:latin typeface="Cambria" panose="02040503050406030204" pitchFamily="18" charset="0"/>
                <a:ea typeface="Cambria" panose="02040503050406030204" pitchFamily="18" charset="0"/>
              </a:rPr>
            </a:br>
            <a:r>
              <a:rPr lang="ru-RU" sz="2700" dirty="0">
                <a:latin typeface="Cambria" panose="02040503050406030204" pitchFamily="18" charset="0"/>
                <a:ea typeface="Cambria" panose="02040503050406030204" pitchFamily="18" charset="0"/>
              </a:rPr>
              <a:t> </a:t>
            </a:r>
            <a:br>
              <a:rPr lang="ru-RU" sz="2700" dirty="0">
                <a:latin typeface="Cambria" panose="02040503050406030204" pitchFamily="18" charset="0"/>
                <a:ea typeface="Cambria" panose="02040503050406030204" pitchFamily="18" charset="0"/>
              </a:rPr>
            </a:br>
            <a:r>
              <a:rPr lang="ru-RU" sz="2700" dirty="0" err="1">
                <a:latin typeface="Cambria" panose="02040503050406030204" pitchFamily="18" charset="0"/>
                <a:ea typeface="Cambria" panose="02040503050406030204" pitchFamily="18" charset="0"/>
              </a:rPr>
              <a:t>Запорізька</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січ</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Продовжили</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героїчну</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історію</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України</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Січові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Стрільці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які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мужньо</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боролися</a:t>
            </a:r>
            <a:r>
              <a:rPr lang="ru-RU" sz="2700" dirty="0">
                <a:latin typeface="Cambria" panose="02040503050406030204" pitchFamily="18" charset="0"/>
                <a:ea typeface="Cambria" panose="02040503050406030204" pitchFamily="18" charset="0"/>
              </a:rPr>
              <a:t> за </a:t>
            </a:r>
            <a:r>
              <a:rPr lang="ru-RU" sz="2700" dirty="0" err="1">
                <a:latin typeface="Cambria" panose="02040503050406030204" pitchFamily="18" charset="0"/>
                <a:ea typeface="Cambria" panose="02040503050406030204" pitchFamily="18" charset="0"/>
              </a:rPr>
              <a:t>її</a:t>
            </a:r>
            <a:r>
              <a:rPr lang="ru-RU" sz="2700" dirty="0">
                <a:latin typeface="Cambria" panose="02040503050406030204" pitchFamily="18" charset="0"/>
                <a:ea typeface="Cambria" panose="02040503050406030204" pitchFamily="18" charset="0"/>
              </a:rPr>
              <a:t> волю. </a:t>
            </a:r>
            <a:r>
              <a:rPr lang="ru-RU" sz="2700" dirty="0" err="1">
                <a:latin typeface="Cambria" panose="02040503050406030204" pitchFamily="18" charset="0"/>
                <a:ea typeface="Cambria" panose="02040503050406030204" pitchFamily="18" charset="0"/>
              </a:rPr>
              <a:t>Це</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були</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молоді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хлопці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Бій</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під</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Крутами</a:t>
            </a:r>
            <a:r>
              <a:rPr lang="ru-RU" sz="2700" dirty="0">
                <a:latin typeface="Cambria" panose="02040503050406030204" pitchFamily="18" charset="0"/>
                <a:ea typeface="Cambria" panose="02040503050406030204" pitchFamily="18" charset="0"/>
              </a:rPr>
              <a:t/>
            </a:r>
            <a:br>
              <a:rPr lang="ru-RU" sz="2700" dirty="0">
                <a:latin typeface="Cambria" panose="02040503050406030204" pitchFamily="18" charset="0"/>
                <a:ea typeface="Cambria" panose="02040503050406030204" pitchFamily="18" charset="0"/>
              </a:rPr>
            </a:br>
            <a:r>
              <a:rPr lang="ru-RU" sz="2700" dirty="0" err="1">
                <a:latin typeface="Cambria" panose="02040503050406030204" pitchFamily="18" charset="0"/>
                <a:ea typeface="Cambria" panose="02040503050406030204" pitchFamily="18" charset="0"/>
              </a:rPr>
              <a:t>належить</a:t>
            </a:r>
            <a:r>
              <a:rPr lang="ru-RU" sz="2700" dirty="0">
                <a:latin typeface="Cambria" panose="02040503050406030204" pitchFamily="18" charset="0"/>
                <a:ea typeface="Cambria" panose="02040503050406030204" pitchFamily="18" charset="0"/>
              </a:rPr>
              <a:t> до </a:t>
            </a:r>
            <a:r>
              <a:rPr lang="ru-RU" sz="2700" dirty="0" err="1">
                <a:latin typeface="Cambria" panose="02040503050406030204" pitchFamily="18" charset="0"/>
                <a:ea typeface="Cambria" panose="02040503050406030204" pitchFamily="18" charset="0"/>
              </a:rPr>
              <a:t>однієї</a:t>
            </a:r>
            <a:r>
              <a:rPr lang="ru-RU" sz="2700" dirty="0">
                <a:latin typeface="Cambria" panose="02040503050406030204" pitchFamily="18" charset="0"/>
                <a:ea typeface="Cambria" panose="02040503050406030204" pitchFamily="18" charset="0"/>
              </a:rPr>
              <a:t> з </a:t>
            </a:r>
            <a:r>
              <a:rPr lang="ru-RU" sz="2700" dirty="0" err="1">
                <a:latin typeface="Cambria" panose="02040503050406030204" pitchFamily="18" charset="0"/>
                <a:ea typeface="Cambria" panose="02040503050406030204" pitchFamily="18" charset="0"/>
              </a:rPr>
              <a:t>найтрагічніших</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сторінок</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нашої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історії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Під</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Крутами</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загинув</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цілий</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студентський</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Курінь</a:t>
            </a:r>
            <a:r>
              <a:rPr lang="ru-RU" sz="2700" dirty="0">
                <a:latin typeface="Cambria" panose="02040503050406030204" pitchFamily="18" charset="0"/>
                <a:ea typeface="Cambria" panose="02040503050406030204" pitchFamily="18" charset="0"/>
              </a:rPr>
              <a:t> – триста </a:t>
            </a:r>
            <a:r>
              <a:rPr lang="ru-RU" sz="2700" dirty="0" err="1">
                <a:latin typeface="Cambria" panose="02040503050406030204" pitchFamily="18" charset="0"/>
                <a:ea typeface="Cambria" panose="02040503050406030204" pitchFamily="18" charset="0"/>
              </a:rPr>
              <a:t>студентів</a:t>
            </a:r>
            <a:r>
              <a:rPr lang="ru-RU" sz="2700" dirty="0">
                <a:latin typeface="Cambria" panose="02040503050406030204" pitchFamily="18" charset="0"/>
                <a:ea typeface="Cambria" panose="02040503050406030204" pitchFamily="18" charset="0"/>
              </a:rPr>
              <a:t> – </a:t>
            </a:r>
            <a:r>
              <a:rPr lang="ru-RU" sz="2700" dirty="0" err="1">
                <a:latin typeface="Cambria" panose="02040503050406030204" pitchFamily="18" charset="0"/>
                <a:ea typeface="Cambria" panose="02040503050406030204" pitchFamily="18" charset="0"/>
              </a:rPr>
              <a:t>цвіт</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української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молоді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цвіт</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української</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нації</a:t>
            </a:r>
            <a:r>
              <a:rPr lang="ru-RU" sz="2700" dirty="0">
                <a:latin typeface="Cambria" panose="02040503050406030204" pitchFamily="18" charset="0"/>
                <a:ea typeface="Cambria" panose="02040503050406030204" pitchFamily="18" charset="0"/>
              </a:rPr>
              <a:t>.</a:t>
            </a:r>
            <a:r>
              <a:rPr lang="ru-RU" dirty="0"/>
              <a:t/>
            </a:r>
            <a:br>
              <a:rPr lang="ru-RU" dirty="0"/>
            </a:br>
            <a:r>
              <a:rPr lang="ru-RU" dirty="0"/>
              <a:t> </a:t>
            </a:r>
          </a:p>
        </p:txBody>
      </p:sp>
    </p:spTree>
    <p:extLst>
      <p:ext uri="{BB962C8B-B14F-4D97-AF65-F5344CB8AC3E}">
        <p14:creationId xmlns:p14="http://schemas.microsoft.com/office/powerpoint/2010/main" val="70971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63544" y="3922610"/>
            <a:ext cx="4391968" cy="292111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8582"/>
            <a:ext cx="6749850" cy="5337585"/>
          </a:xfrm>
          <a:prstGeom prst="rect">
            <a:avLst/>
          </a:prstGeom>
          <a:effectLst>
            <a:softEdge rad="317500"/>
          </a:effectLst>
        </p:spPr>
      </p:pic>
      <p:sp>
        <p:nvSpPr>
          <p:cNvPr id="4" name="Объект 2"/>
          <p:cNvSpPr>
            <a:spLocks noGrp="1"/>
          </p:cNvSpPr>
          <p:nvPr>
            <p:ph type="title"/>
          </p:nvPr>
        </p:nvSpPr>
        <p:spPr>
          <a:xfrm>
            <a:off x="5960806" y="2597047"/>
            <a:ext cx="5837903" cy="1325563"/>
          </a:xfrm>
        </p:spPr>
        <p:txBody>
          <a:bodyPr>
            <a:normAutofit fontScale="90000"/>
          </a:bodyPr>
          <a:lstStyle/>
          <a:p>
            <a:pPr fontAlgn="base"/>
            <a:r>
              <a:rPr lang="ru-RU" sz="2700" dirty="0" err="1">
                <a:latin typeface="Cambria" panose="02040503050406030204" pitchFamily="18" charset="0"/>
                <a:ea typeface="Cambria" panose="02040503050406030204" pitchFamily="18" charset="0"/>
              </a:rPr>
              <a:t>Україна</a:t>
            </a:r>
            <a:r>
              <a:rPr lang="ru-RU" sz="2700" dirty="0">
                <a:latin typeface="Cambria" panose="02040503050406030204" pitchFamily="18" charset="0"/>
                <a:ea typeface="Cambria" panose="02040503050406030204" pitchFamily="18" charset="0"/>
              </a:rPr>
              <a:t> – </a:t>
            </a:r>
            <a:r>
              <a:rPr lang="ru-RU" sz="2700" dirty="0" err="1">
                <a:latin typeface="Cambria" panose="02040503050406030204" pitchFamily="18" charset="0"/>
                <a:ea typeface="Cambria" panose="02040503050406030204" pitchFamily="18" charset="0"/>
              </a:rPr>
              <a:t>це</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територія</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гідності</a:t>
            </a:r>
            <a:r>
              <a:rPr lang="ru-RU" sz="2700" dirty="0">
                <a:latin typeface="Cambria" panose="02040503050406030204" pitchFamily="18" charset="0"/>
                <a:ea typeface="Cambria" panose="02040503050406030204" pitchFamily="18" charset="0"/>
              </a:rPr>
              <a:t> й </a:t>
            </a:r>
            <a:r>
              <a:rPr lang="ru-RU" sz="2700" dirty="0" err="1">
                <a:latin typeface="Cambria" panose="02040503050406030204" pitchFamily="18" charset="0"/>
                <a:ea typeface="Cambria" panose="02040503050406030204" pitchFamily="18" charset="0"/>
              </a:rPr>
              <a:t>свободи</a:t>
            </a:r>
            <a:r>
              <a:rPr lang="ru-RU" sz="2700" dirty="0">
                <a:latin typeface="Cambria" panose="02040503050406030204" pitchFamily="18" charset="0"/>
                <a:ea typeface="Cambria" panose="02040503050406030204" pitchFamily="18" charset="0"/>
              </a:rPr>
              <a:t>. Такими нас </a:t>
            </a:r>
            <a:r>
              <a:rPr lang="ru-RU" sz="2700" dirty="0" err="1">
                <a:latin typeface="Cambria" panose="02040503050406030204" pitchFamily="18" charset="0"/>
                <a:ea typeface="Cambria" panose="02040503050406030204" pitchFamily="18" charset="0"/>
              </a:rPr>
              <a:t>зробила</a:t>
            </a:r>
            <a:r>
              <a:rPr lang="ru-RU" sz="2700" dirty="0">
                <a:latin typeface="Cambria" panose="02040503050406030204" pitchFamily="18" charset="0"/>
                <a:ea typeface="Cambria" panose="02040503050406030204" pitchFamily="18" charset="0"/>
              </a:rPr>
              <a:t> не одна, а </a:t>
            </a:r>
            <a:r>
              <a:rPr lang="ru-RU" sz="2700" dirty="0" err="1">
                <a:latin typeface="Cambria" panose="02040503050406030204" pitchFamily="18" charset="0"/>
                <a:ea typeface="Cambria" panose="02040503050406030204" pitchFamily="18" charset="0"/>
              </a:rPr>
              <a:t>дві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революції</a:t>
            </a:r>
            <a:r>
              <a:rPr lang="ru-RU" sz="2700" dirty="0">
                <a:latin typeface="Cambria" panose="02040503050406030204" pitchFamily="18" charset="0"/>
                <a:ea typeface="Cambria" panose="02040503050406030204" pitchFamily="18" charset="0"/>
              </a:rPr>
              <a:t> – наш Майдан 2004 року, </a:t>
            </a:r>
            <a:r>
              <a:rPr lang="ru-RU" sz="2700" dirty="0" err="1">
                <a:latin typeface="Cambria" panose="02040503050406030204" pitchFamily="18" charset="0"/>
                <a:ea typeface="Cambria" panose="02040503050406030204" pitchFamily="18" charset="0"/>
              </a:rPr>
              <a:t>який</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був</a:t>
            </a:r>
            <a:r>
              <a:rPr lang="ru-RU" sz="2700" dirty="0">
                <a:latin typeface="Cambria" panose="02040503050406030204" pitchFamily="18" charset="0"/>
                <a:ea typeface="Cambria" panose="02040503050406030204" pitchFamily="18" charset="0"/>
              </a:rPr>
              <a:t> святом </a:t>
            </a:r>
            <a:r>
              <a:rPr lang="ru-RU" sz="2700" dirty="0" err="1">
                <a:latin typeface="Cambria" panose="02040503050406030204" pitchFamily="18" charset="0"/>
                <a:ea typeface="Cambria" panose="02040503050406030204" pitchFamily="18" charset="0"/>
              </a:rPr>
              <a:t>Свободи</a:t>
            </a:r>
            <a:r>
              <a:rPr lang="ru-RU" sz="2700" dirty="0">
                <a:latin typeface="Cambria" panose="02040503050406030204" pitchFamily="18" charset="0"/>
                <a:ea typeface="Cambria" panose="02040503050406030204" pitchFamily="18" charset="0"/>
              </a:rPr>
              <a:t>, і </a:t>
            </a:r>
            <a:r>
              <a:rPr lang="ru-RU" sz="2700" dirty="0" err="1">
                <a:latin typeface="Cambria" panose="02040503050406030204" pitchFamily="18" charset="0"/>
                <a:ea typeface="Cambria" panose="02040503050406030204" pitchFamily="18" charset="0"/>
              </a:rPr>
              <a:t>Революція</a:t>
            </a:r>
            <a:r>
              <a:rPr lang="ru-RU" sz="2700" dirty="0">
                <a:latin typeface="Cambria" panose="02040503050406030204" pitchFamily="18" charset="0"/>
                <a:ea typeface="Cambria" panose="02040503050406030204" pitchFamily="18" charset="0"/>
              </a:rPr>
              <a:t> 2013 року – </a:t>
            </a:r>
            <a:r>
              <a:rPr lang="ru-RU" sz="2700" dirty="0" err="1">
                <a:latin typeface="Cambria" panose="02040503050406030204" pitchFamily="18" charset="0"/>
                <a:ea typeface="Cambria" panose="02040503050406030204" pitchFamily="18" charset="0"/>
              </a:rPr>
              <a:t>Революція</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гідності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Це</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був</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надзвичайно</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важкий</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іспит</a:t>
            </a:r>
            <a:r>
              <a:rPr lang="ru-RU" sz="2700" dirty="0">
                <a:latin typeface="Cambria" panose="02040503050406030204" pitchFamily="18" charset="0"/>
                <a:ea typeface="Cambria" panose="02040503050406030204" pitchFamily="18" charset="0"/>
              </a:rPr>
              <a:t> для </a:t>
            </a:r>
            <a:r>
              <a:rPr lang="ru-RU" sz="2700" dirty="0" err="1">
                <a:latin typeface="Cambria" panose="02040503050406030204" pitchFamily="18" charset="0"/>
                <a:ea typeface="Cambria" panose="02040503050406030204" pitchFamily="18" charset="0"/>
              </a:rPr>
              <a:t>України</a:t>
            </a:r>
            <a:r>
              <a:rPr lang="ru-RU" sz="2700" dirty="0">
                <a:latin typeface="Cambria" panose="02040503050406030204" pitchFamily="18" charset="0"/>
                <a:ea typeface="Cambria" panose="02040503050406030204" pitchFamily="18" charset="0"/>
              </a:rPr>
              <a:t>, коли </a:t>
            </a:r>
            <a:r>
              <a:rPr lang="ru-RU" sz="2700" dirty="0" err="1">
                <a:latin typeface="Cambria" panose="02040503050406030204" pitchFamily="18" charset="0"/>
                <a:ea typeface="Cambria" panose="02040503050406030204" pitchFamily="18" charset="0"/>
              </a:rPr>
              <a:t>українці</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продемонстрували</a:t>
            </a:r>
            <a:r>
              <a:rPr lang="ru-RU" sz="2700" dirty="0">
                <a:latin typeface="Cambria" panose="02040503050406030204" pitchFamily="18" charset="0"/>
                <a:ea typeface="Cambria" panose="02040503050406030204" pitchFamily="18" charset="0"/>
              </a:rPr>
              <a:t> свою </a:t>
            </a:r>
            <a:r>
              <a:rPr lang="ru-RU" sz="2700" dirty="0" err="1">
                <a:latin typeface="Cambria" panose="02040503050406030204" pitchFamily="18" charset="0"/>
                <a:ea typeface="Cambria" panose="02040503050406030204" pitchFamily="18" charset="0"/>
              </a:rPr>
              <a:t>європейськість</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гідність</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своє</a:t>
            </a:r>
            <a:r>
              <a:rPr lang="ru-RU" sz="2700" dirty="0">
                <a:latin typeface="Cambria" panose="02040503050406030204" pitchFamily="18" charset="0"/>
                <a:ea typeface="Cambria" panose="02040503050406030204" pitchFamily="18" charset="0"/>
              </a:rPr>
              <a:t> </a:t>
            </a:r>
            <a:r>
              <a:rPr lang="ru-RU" sz="2700" dirty="0" err="1">
                <a:latin typeface="Cambria" panose="02040503050406030204" pitchFamily="18" charset="0"/>
                <a:ea typeface="Cambria" panose="02040503050406030204" pitchFamily="18" charset="0"/>
              </a:rPr>
              <a:t>прагнення</a:t>
            </a:r>
            <a:r>
              <a:rPr lang="ru-RU" sz="2700" dirty="0">
                <a:latin typeface="Cambria" panose="02040503050406030204" pitchFamily="18" charset="0"/>
                <a:ea typeface="Cambria" panose="02040503050406030204" pitchFamily="18" charset="0"/>
              </a:rPr>
              <a:t> до </a:t>
            </a:r>
            <a:r>
              <a:rPr lang="ru-RU" sz="2700" dirty="0" err="1">
                <a:latin typeface="Cambria" panose="02040503050406030204" pitchFamily="18" charset="0"/>
                <a:ea typeface="Cambria" panose="02040503050406030204" pitchFamily="18" charset="0"/>
              </a:rPr>
              <a:t>свободи</a:t>
            </a:r>
            <a:r>
              <a:rPr lang="ru-RU" sz="2700" dirty="0">
                <a:latin typeface="Cambria" panose="02040503050406030204" pitchFamily="18" charset="0"/>
                <a:ea typeface="Cambria" panose="02040503050406030204" pitchFamily="18" charset="0"/>
              </a:rPr>
              <a:t>.</a:t>
            </a:r>
            <a:r>
              <a:rPr lang="ru-RU" dirty="0"/>
              <a:t/>
            </a:r>
            <a:br>
              <a:rPr lang="ru-RU" dirty="0"/>
            </a:br>
            <a:r>
              <a:rPr lang="ru-RU" dirty="0"/>
              <a:t> </a:t>
            </a:r>
            <a:br>
              <a:rPr lang="ru-RU" dirty="0"/>
            </a:br>
            <a:endParaRPr lang="ru-RU" dirty="0"/>
          </a:p>
        </p:txBody>
      </p:sp>
    </p:spTree>
    <p:extLst>
      <p:ext uri="{BB962C8B-B14F-4D97-AF65-F5344CB8AC3E}">
        <p14:creationId xmlns:p14="http://schemas.microsoft.com/office/powerpoint/2010/main" val="149209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6118" y="4838919"/>
            <a:ext cx="3142451" cy="2090057"/>
          </a:xfrm>
          <a:prstGeom prst="rect">
            <a:avLst/>
          </a:prstGeom>
        </p:spPr>
      </p:pic>
      <p:pic>
        <p:nvPicPr>
          <p:cNvPr id="3" name="Рисунок 2"/>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2203" y="4767943"/>
            <a:ext cx="3142451" cy="209005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235" y="-31430"/>
            <a:ext cx="5492967" cy="3661978"/>
          </a:xfrm>
          <a:prstGeom prst="rect">
            <a:avLst/>
          </a:prstGeom>
          <a:effectLst>
            <a:softEdge rad="317500"/>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542" y="1313964"/>
            <a:ext cx="5899355" cy="3942736"/>
          </a:xfrm>
          <a:prstGeom prst="rect">
            <a:avLst/>
          </a:prstGeom>
          <a:effectLst>
            <a:softEdge rad="317500"/>
          </a:effec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809" y="4050890"/>
            <a:ext cx="3842393" cy="2878086"/>
          </a:xfrm>
          <a:prstGeom prst="rect">
            <a:avLst/>
          </a:prstGeom>
          <a:effectLst>
            <a:softEdge rad="317500"/>
          </a:effectLst>
        </p:spPr>
      </p:pic>
      <p:sp>
        <p:nvSpPr>
          <p:cNvPr id="2" name="Заголовок 1"/>
          <p:cNvSpPr>
            <a:spLocks noGrp="1"/>
          </p:cNvSpPr>
          <p:nvPr>
            <p:ph type="title"/>
          </p:nvPr>
        </p:nvSpPr>
        <p:spPr>
          <a:xfrm>
            <a:off x="125362" y="400896"/>
            <a:ext cx="10515600" cy="4855804"/>
          </a:xfrm>
        </p:spPr>
        <p:txBody>
          <a:bodyPr>
            <a:normAutofit fontScale="90000"/>
          </a:bodyPr>
          <a:lstStyle/>
          <a:p>
            <a:r>
              <a:rPr lang="ru-RU" sz="2200" dirty="0" err="1">
                <a:latin typeface="Cambria" panose="02040503050406030204" pitchFamily="18" charset="0"/>
                <a:ea typeface="Cambria" panose="02040503050406030204" pitchFamily="18" charset="0"/>
              </a:rPr>
              <a:t>Всупереч</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наріканням</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українців</a:t>
            </a:r>
            <a:r>
              <a:rPr lang="ru-RU" sz="2200" dirty="0">
                <a:latin typeface="Cambria" panose="02040503050406030204" pitchFamily="18" charset="0"/>
                <a:ea typeface="Cambria" panose="02040503050406030204" pitchFamily="18" charset="0"/>
              </a:rPr>
              <a:t> на </a:t>
            </a:r>
            <a:r>
              <a:rPr lang="ru-RU" sz="2200" dirty="0" err="1">
                <a:latin typeface="Cambria" panose="02040503050406030204" pitchFamily="18" charset="0"/>
                <a:ea typeface="Cambria" panose="02040503050406030204" pitchFamily="18" charset="0"/>
              </a:rPr>
              <a:t>повільні</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зміни</a:t>
            </a:r>
            <a:r>
              <a:rPr lang="ru-RU" sz="2200" dirty="0">
                <a:latin typeface="Cambria" panose="02040503050406030204" pitchFamily="18" charset="0"/>
                <a:ea typeface="Cambria" panose="02040503050406030204" pitchFamily="18" charset="0"/>
              </a:rPr>
              <a:t> у </a:t>
            </a:r>
            <a:r>
              <a:rPr lang="ru-RU" sz="2200" dirty="0" err="1">
                <a:latin typeface="Cambria" panose="02040503050406030204" pitchFamily="18" charset="0"/>
                <a:ea typeface="Cambria" panose="02040503050406030204" pitchFamily="18" charset="0"/>
              </a:rPr>
              <a:t>державі</a:t>
            </a:r>
            <a:r>
              <a:rPr lang="ru-RU" sz="2200" dirty="0">
                <a:latin typeface="Cambria" panose="02040503050406030204" pitchFamily="18" charset="0"/>
                <a:ea typeface="Cambria" panose="02040503050406030204" pitchFamily="18" charset="0"/>
              </a:rPr>
              <a:t>, особливо </a:t>
            </a:r>
            <a:r>
              <a:rPr lang="ru-RU" sz="2200" dirty="0" err="1">
                <a:latin typeface="Cambria" panose="02040503050406030204" pitchFamily="18" charset="0"/>
                <a:ea typeface="Cambria" panose="02040503050406030204" pitchFamily="18" charset="0"/>
              </a:rPr>
              <a:t>якщо</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йшлося</a:t>
            </a:r>
            <a:r>
              <a:rPr lang="ru-RU" sz="2200" dirty="0">
                <a:latin typeface="Cambria" panose="02040503050406030204" pitchFamily="18" charset="0"/>
                <a:ea typeface="Cambria" panose="02040503050406030204" pitchFamily="18" charset="0"/>
              </a:rPr>
              <a:t> про </a:t>
            </a:r>
            <a:r>
              <a:rPr lang="ru-RU" sz="2200" dirty="0" err="1">
                <a:latin typeface="Cambria" panose="02040503050406030204" pitchFamily="18" charset="0"/>
                <a:ea typeface="Cambria" panose="02040503050406030204" pitchFamily="18" charset="0"/>
              </a:rPr>
              <a:t>добробут</a:t>
            </a:r>
            <a:r>
              <a:rPr lang="ru-RU" sz="2200" dirty="0">
                <a:latin typeface="Cambria" panose="02040503050406030204" pitchFamily="18" charset="0"/>
                <a:ea typeface="Cambria" panose="02040503050406030204" pitchFamily="18" charset="0"/>
              </a:rPr>
              <a:t>, наше </a:t>
            </a:r>
            <a:r>
              <a:rPr lang="ru-RU" sz="2200" dirty="0" err="1">
                <a:latin typeface="Cambria" panose="02040503050406030204" pitchFamily="18" charset="0"/>
                <a:ea typeface="Cambria" panose="02040503050406030204" pitchFamily="18" charset="0"/>
              </a:rPr>
              <a:t>суспільство</a:t>
            </a:r>
            <a:r>
              <a:rPr lang="ru-RU" sz="2200" dirty="0">
                <a:latin typeface="Cambria" panose="02040503050406030204" pitchFamily="18" charset="0"/>
                <a:ea typeface="Cambria" panose="02040503050406030204" pitchFamily="18" charset="0"/>
              </a:rPr>
              <a:t> пережило </a:t>
            </a:r>
            <a:r>
              <a:rPr lang="ru-RU" sz="2200" dirty="0" err="1">
                <a:latin typeface="Cambria" panose="02040503050406030204" pitchFamily="18" charset="0"/>
                <a:ea typeface="Cambria" panose="02040503050406030204" pitchFamily="18" charset="0"/>
              </a:rPr>
              <a:t>більш</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значущі</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трансформації</a:t>
            </a:r>
            <a:r>
              <a:rPr lang="ru-RU" sz="2200" dirty="0">
                <a:latin typeface="Cambria" panose="02040503050406030204" pitchFamily="18" charset="0"/>
                <a:ea typeface="Cambria" panose="02040503050406030204" pitchFamily="18" charset="0"/>
              </a:rPr>
              <a:t>, результат </a:t>
            </a:r>
            <a:r>
              <a:rPr lang="ru-RU" sz="2200" dirty="0" err="1">
                <a:latin typeface="Cambria" panose="02040503050406030204" pitchFamily="18" charset="0"/>
                <a:ea typeface="Cambria" panose="02040503050406030204" pitchFamily="18" charset="0"/>
              </a:rPr>
              <a:t>яких</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проявився</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лише</a:t>
            </a:r>
            <a:r>
              <a:rPr lang="ru-RU" sz="2200" dirty="0">
                <a:latin typeface="Cambria" panose="02040503050406030204" pitchFamily="18" charset="0"/>
                <a:ea typeface="Cambria" panose="02040503050406030204" pitchFamily="18" charset="0"/>
              </a:rPr>
              <a:t> в </a:t>
            </a:r>
            <a:r>
              <a:rPr lang="ru-RU" sz="2200" dirty="0" err="1">
                <a:latin typeface="Cambria" panose="02040503050406030204" pitchFamily="18" charset="0"/>
                <a:ea typeface="Cambria" panose="02040503050406030204" pitchFamily="18" charset="0"/>
              </a:rPr>
              <a:t>останні</a:t>
            </a:r>
            <a:r>
              <a:rPr lang="ru-RU" sz="2200" dirty="0">
                <a:latin typeface="Cambria" panose="02040503050406030204" pitchFamily="18" charset="0"/>
                <a:ea typeface="Cambria" panose="02040503050406030204" pitchFamily="18" charset="0"/>
              </a:rPr>
              <a:t> роки. </a:t>
            </a:r>
            <a:r>
              <a:rPr lang="ru-RU" sz="2200" dirty="0" err="1">
                <a:latin typeface="Cambria" panose="02040503050406030204" pitchFamily="18" charset="0"/>
                <a:ea typeface="Cambria" panose="02040503050406030204" pitchFamily="18" charset="0"/>
              </a:rPr>
              <a:t>Йдеться</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передусім</a:t>
            </a:r>
            <a:r>
              <a:rPr lang="ru-RU" sz="2200" dirty="0">
                <a:latin typeface="Cambria" panose="02040503050406030204" pitchFamily="18" charset="0"/>
                <a:ea typeface="Cambria" panose="02040503050406030204" pitchFamily="18" charset="0"/>
              </a:rPr>
              <a:t> про </a:t>
            </a:r>
            <a:r>
              <a:rPr lang="ru-RU" sz="2200" dirty="0" err="1">
                <a:latin typeface="Cambria" panose="02040503050406030204" pitchFamily="18" charset="0"/>
                <a:ea typeface="Cambria" panose="02040503050406030204" pitchFamily="18" charset="0"/>
              </a:rPr>
              <a:t>формування</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українців</a:t>
            </a:r>
            <a:r>
              <a:rPr lang="ru-RU" sz="2200" dirty="0">
                <a:latin typeface="Cambria" panose="02040503050406030204" pitchFamily="18" charset="0"/>
                <a:ea typeface="Cambria" panose="02040503050406030204" pitchFamily="18" charset="0"/>
              </a:rPr>
              <a:t> як </a:t>
            </a:r>
            <a:r>
              <a:rPr lang="ru-RU" sz="2200" dirty="0" err="1">
                <a:latin typeface="Cambria" panose="02040503050406030204" pitchFamily="18" charset="0"/>
                <a:ea typeface="Cambria" panose="02040503050406030204" pitchFamily="18" charset="0"/>
              </a:rPr>
              <a:t>політичної</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нації</a:t>
            </a:r>
            <a:r>
              <a:rPr lang="ru-RU" sz="2200" dirty="0">
                <a:latin typeface="Cambria" panose="02040503050406030204" pitchFamily="18" charset="0"/>
                <a:ea typeface="Cambria" panose="02040503050406030204" pitchFamily="18" charset="0"/>
              </a:rPr>
              <a:t> та </a:t>
            </a:r>
            <a:r>
              <a:rPr lang="ru-RU" sz="2200" dirty="0" err="1">
                <a:latin typeface="Cambria" panose="02040503050406030204" pitchFamily="18" charset="0"/>
                <a:ea typeface="Cambria" panose="02040503050406030204" pitchFamily="18" charset="0"/>
              </a:rPr>
              <a:t>поступові</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зміну</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ціннісних</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орієнтирів</a:t>
            </a:r>
            <a:r>
              <a:rPr lang="ru-RU" sz="2200" dirty="0">
                <a:latin typeface="Cambria" panose="02040503050406030204" pitchFamily="18" charset="0"/>
                <a:ea typeface="Cambria" panose="02040503050406030204" pitchFamily="18" charset="0"/>
              </a:rPr>
              <a:t> і </a:t>
            </a:r>
            <a:r>
              <a:rPr lang="ru-RU" sz="2200" dirty="0" err="1">
                <a:latin typeface="Cambria" panose="02040503050406030204" pitchFamily="18" charset="0"/>
                <a:ea typeface="Cambria" panose="02040503050406030204" pitchFamily="18" charset="0"/>
              </a:rPr>
              <a:t>усвідомлення</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важливості</a:t>
            </a:r>
            <a:r>
              <a:rPr lang="ru-RU" sz="2200" dirty="0">
                <a:latin typeface="Cambria" panose="02040503050406030204" pitchFamily="18" charset="0"/>
                <a:ea typeface="Cambria" panose="02040503050406030204" pitchFamily="18" charset="0"/>
              </a:rPr>
              <a:t> таких </a:t>
            </a:r>
            <a:r>
              <a:rPr lang="ru-RU" sz="2200" dirty="0" err="1">
                <a:latin typeface="Cambria" panose="02040503050406030204" pitchFamily="18" charset="0"/>
                <a:ea typeface="Cambria" panose="02040503050406030204" pitchFamily="18" charset="0"/>
              </a:rPr>
              <a:t>категорій</a:t>
            </a:r>
            <a:r>
              <a:rPr lang="ru-RU" sz="2200" dirty="0">
                <a:latin typeface="Cambria" panose="02040503050406030204" pitchFamily="18" charset="0"/>
                <a:ea typeface="Cambria" panose="02040503050406030204" pitchFamily="18" charset="0"/>
              </a:rPr>
              <a:t>, як свобода, </a:t>
            </a:r>
            <a:r>
              <a:rPr lang="ru-RU" sz="2200" dirty="0" err="1">
                <a:latin typeface="Cambria" panose="02040503050406030204" pitchFamily="18" charset="0"/>
                <a:ea typeface="Cambria" panose="02040503050406030204" pitchFamily="18" charset="0"/>
              </a:rPr>
              <a:t>гідність</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мова</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історія</a:t>
            </a:r>
            <a:r>
              <a:rPr lang="ru-RU" sz="2200" dirty="0">
                <a:latin typeface="Cambria" panose="02040503050406030204" pitchFamily="18" charset="0"/>
                <a:ea typeface="Cambria" panose="02040503050406030204" pitchFamily="18" charset="0"/>
              </a:rPr>
              <a:t>, культура, </a:t>
            </a:r>
            <a:r>
              <a:rPr lang="ru-RU" sz="2200" dirty="0" err="1">
                <a:latin typeface="Cambria" panose="02040503050406030204" pitchFamily="18" charset="0"/>
                <a:ea typeface="Cambria" panose="02040503050406030204" pitchFamily="18" charset="0"/>
              </a:rPr>
              <a:t>громадянське</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суспільство</a:t>
            </a:r>
            <a:r>
              <a:rPr lang="ru-RU" sz="2200" dirty="0">
                <a:latin typeface="Cambria" panose="02040503050406030204" pitchFamily="18" charset="0"/>
                <a:ea typeface="Cambria" panose="02040503050406030204" pitchFamily="18" charset="0"/>
              </a:rPr>
              <a:t>.</a:t>
            </a:r>
            <a:br>
              <a:rPr lang="ru-RU" sz="2200" dirty="0">
                <a:latin typeface="Cambria" panose="02040503050406030204" pitchFamily="18" charset="0"/>
                <a:ea typeface="Cambria" panose="02040503050406030204" pitchFamily="18" charset="0"/>
              </a:rPr>
            </a:br>
            <a:r>
              <a:rPr lang="ru-RU" sz="2200" dirty="0">
                <a:latin typeface="Cambria" panose="02040503050406030204" pitchFamily="18" charset="0"/>
                <a:ea typeface="Cambria" panose="02040503050406030204" pitchFamily="18" charset="0"/>
              </a:rPr>
              <a:t> </a:t>
            </a:r>
            <a:br>
              <a:rPr lang="ru-RU" sz="2200" dirty="0">
                <a:latin typeface="Cambria" panose="02040503050406030204" pitchFamily="18" charset="0"/>
                <a:ea typeface="Cambria" panose="02040503050406030204" pitchFamily="18" charset="0"/>
              </a:rPr>
            </a:br>
            <a:r>
              <a:rPr lang="ru-RU" sz="2200" dirty="0" err="1">
                <a:latin typeface="Cambria" panose="02040503050406030204" pitchFamily="18" charset="0"/>
                <a:ea typeface="Cambria" panose="02040503050406030204" pitchFamily="18" charset="0"/>
              </a:rPr>
              <a:t>Водночас</a:t>
            </a:r>
            <a:r>
              <a:rPr lang="ru-RU" sz="2200" dirty="0">
                <a:latin typeface="Cambria" panose="02040503050406030204" pitchFamily="18" charset="0"/>
                <a:ea typeface="Cambria" panose="02040503050406030204" pitchFamily="18" charset="0"/>
              </a:rPr>
              <a:t> </a:t>
            </a:r>
            <a:r>
              <a:rPr lang="ru-RU" sz="2200" dirty="0" err="1">
                <a:latin typeface="Cambria" panose="02040503050406030204" pitchFamily="18" charset="0"/>
                <a:ea typeface="Cambria" panose="02040503050406030204" pitchFamily="18" charset="0"/>
              </a:rPr>
              <a:t>від</a:t>
            </a:r>
            <a:r>
              <a:rPr lang="ru-RU" sz="2200" dirty="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часів</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Революції</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Гідності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українці</a:t>
            </a:r>
            <a:r>
              <a:rPr lang="ru-RU" sz="2200" dirty="0" smtClean="0">
                <a:latin typeface="Cambria" panose="02040503050406030204" pitchFamily="18" charset="0"/>
                <a:ea typeface="Cambria" panose="02040503050406030204" pitchFamily="18" charset="0"/>
              </a:rPr>
              <a:t> почали </a:t>
            </a:r>
            <a:r>
              <a:rPr lang="ru-RU" sz="2200" dirty="0" err="1" smtClean="0">
                <a:latin typeface="Cambria" panose="02040503050406030204" pitchFamily="18" charset="0"/>
                <a:ea typeface="Cambria" panose="02040503050406030204" pitchFamily="18" charset="0"/>
              </a:rPr>
              <a:t>впливати</a:t>
            </a:r>
            <a:r>
              <a:rPr lang="ru-RU" sz="2200" dirty="0" smtClean="0">
                <a:latin typeface="Cambria" panose="02040503050406030204" pitchFamily="18" charset="0"/>
                <a:ea typeface="Cambria" panose="02040503050406030204" pitchFamily="18" charset="0"/>
              </a:rPr>
              <a:t> на </a:t>
            </a:r>
            <a:r>
              <a:rPr lang="ru-RU" sz="2200" dirty="0" err="1" smtClean="0">
                <a:latin typeface="Cambria" panose="02040503050406030204" pitchFamily="18" charset="0"/>
                <a:ea typeface="Cambria" panose="02040503050406030204" pitchFamily="18" charset="0"/>
              </a:rPr>
              <a:t>Європу</a:t>
            </a:r>
            <a:r>
              <a:rPr lang="ru-RU" sz="2200" dirty="0" smtClean="0">
                <a:latin typeface="Cambria" panose="02040503050406030204" pitchFamily="18" charset="0"/>
                <a:ea typeface="Cambria" panose="02040503050406030204" pitchFamily="18" charset="0"/>
              </a:rPr>
              <a:t> та весь </a:t>
            </a:r>
            <a:r>
              <a:rPr lang="ru-RU" sz="2200" dirty="0" err="1" smtClean="0">
                <a:latin typeface="Cambria" panose="02040503050406030204" pitchFamily="18" charset="0"/>
                <a:ea typeface="Cambria" panose="02040503050406030204" pitchFamily="18" charset="0"/>
              </a:rPr>
              <a:t>демократичний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світ</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Вже</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тоді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європейські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інтелектуали</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вказували</a:t>
            </a:r>
            <a:r>
              <a:rPr lang="ru-RU" sz="2200" dirty="0" smtClean="0">
                <a:latin typeface="Cambria" panose="02040503050406030204" pitchFamily="18" charset="0"/>
                <a:ea typeface="Cambria" panose="02040503050406030204" pitchFamily="18" charset="0"/>
              </a:rPr>
              <a:t> на парадокс, </a:t>
            </a:r>
            <a:r>
              <a:rPr lang="ru-RU" sz="2200" dirty="0" err="1" smtClean="0">
                <a:latin typeface="Cambria" panose="02040503050406030204" pitchFamily="18" charset="0"/>
                <a:ea typeface="Cambria" panose="02040503050406030204" pitchFamily="18" charset="0"/>
              </a:rPr>
              <a:t>що</a:t>
            </a:r>
            <a:r>
              <a:rPr lang="ru-RU" sz="2200" dirty="0" smtClean="0">
                <a:latin typeface="Cambria" panose="02040503050406030204" pitchFamily="18" charset="0"/>
                <a:ea typeface="Cambria" panose="02040503050406030204" pitchFamily="18" charset="0"/>
              </a:rPr>
              <a:t> Майдан, </a:t>
            </a:r>
            <a:r>
              <a:rPr lang="ru-RU" sz="2200" dirty="0" err="1" smtClean="0">
                <a:latin typeface="Cambria" panose="02040503050406030204" pitchFamily="18" charset="0"/>
                <a:ea typeface="Cambria" panose="02040503050406030204" pitchFamily="18" charset="0"/>
              </a:rPr>
              <a:t>який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почався</a:t>
            </a:r>
            <a:r>
              <a:rPr lang="ru-RU" sz="2200" dirty="0" smtClean="0">
                <a:latin typeface="Cambria" panose="02040503050406030204" pitchFamily="18" charset="0"/>
                <a:ea typeface="Cambria" panose="02040503050406030204" pitchFamily="18" charset="0"/>
              </a:rPr>
              <a:t> з </a:t>
            </a:r>
            <a:r>
              <a:rPr lang="ru-RU" sz="2200" dirty="0" err="1" smtClean="0">
                <a:latin typeface="Cambria" panose="02040503050406030204" pitchFamily="18" charset="0"/>
                <a:ea typeface="Cambria" panose="02040503050406030204" pitchFamily="18" charset="0"/>
              </a:rPr>
              <a:t>євроінтеграційних</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гасел</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відбувався</a:t>
            </a:r>
            <a:r>
              <a:rPr lang="ru-RU" sz="2200" dirty="0" smtClean="0">
                <a:latin typeface="Cambria" panose="02040503050406030204" pitchFamily="18" charset="0"/>
                <a:ea typeface="Cambria" panose="02040503050406030204" pitchFamily="18" charset="0"/>
              </a:rPr>
              <a:t> у </a:t>
            </a:r>
            <a:r>
              <a:rPr lang="ru-RU" sz="2200" dirty="0" err="1" smtClean="0">
                <a:latin typeface="Cambria" panose="02040503050406030204" pitchFamily="18" charset="0"/>
                <a:ea typeface="Cambria" panose="02040503050406030204" pitchFamily="18" charset="0"/>
              </a:rPr>
              <a:t>деякій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суперечності</a:t>
            </a:r>
            <a:r>
              <a:rPr lang="ru-RU" sz="2200" dirty="0" smtClean="0">
                <a:latin typeface="Cambria" panose="02040503050406030204" pitchFamily="18" charset="0"/>
                <a:ea typeface="Cambria" panose="02040503050406030204" pitchFamily="18" charset="0"/>
              </a:rPr>
              <a:t> з </a:t>
            </a:r>
            <a:r>
              <a:rPr lang="ru-RU" sz="2200" dirty="0" err="1" smtClean="0">
                <a:latin typeface="Cambria" panose="02040503050406030204" pitchFamily="18" charset="0"/>
                <a:ea typeface="Cambria" panose="02040503050406030204" pitchFamily="18" charset="0"/>
              </a:rPr>
              <a:t>західним</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мейнстримом</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Зокрема</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французька</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письменниця</a:t>
            </a:r>
            <a:r>
              <a:rPr lang="ru-RU" sz="2200" dirty="0" smtClean="0">
                <a:latin typeface="Cambria" panose="02040503050406030204" pitchFamily="18" charset="0"/>
                <a:ea typeface="Cambria" panose="02040503050406030204" pitchFamily="18" charset="0"/>
              </a:rPr>
              <a:t> та </a:t>
            </a:r>
            <a:r>
              <a:rPr lang="ru-RU" sz="2200" dirty="0" err="1" smtClean="0">
                <a:latin typeface="Cambria" panose="02040503050406030204" pitchFamily="18" charset="0"/>
                <a:ea typeface="Cambria" panose="02040503050406030204" pitchFamily="18" charset="0"/>
              </a:rPr>
              <a:t>журналістка</a:t>
            </a:r>
            <a:r>
              <a:rPr lang="ru-RU" sz="2200" dirty="0" smtClean="0">
                <a:latin typeface="Cambria" panose="02040503050406030204" pitchFamily="18" charset="0"/>
                <a:ea typeface="Cambria" panose="02040503050406030204" pitchFamily="18" charset="0"/>
              </a:rPr>
              <a:t> Галя </a:t>
            </a:r>
            <a:r>
              <a:rPr lang="ru-RU" sz="2200" dirty="0" err="1" smtClean="0">
                <a:latin typeface="Cambria" panose="02040503050406030204" pitchFamily="18" charset="0"/>
                <a:ea typeface="Cambria" panose="02040503050406030204" pitchFamily="18" charset="0"/>
              </a:rPr>
              <a:t>Акерман</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зазначала</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що</a:t>
            </a:r>
            <a:r>
              <a:rPr lang="ru-RU" sz="2200" dirty="0" smtClean="0">
                <a:latin typeface="Cambria" panose="02040503050406030204" pitchFamily="18" charset="0"/>
                <a:ea typeface="Cambria" panose="02040503050406030204" pitchFamily="18" charset="0"/>
              </a:rPr>
              <a:t> у </a:t>
            </a:r>
            <a:r>
              <a:rPr lang="ru-RU" sz="2200" dirty="0" err="1" smtClean="0">
                <a:latin typeface="Cambria" panose="02040503050406030204" pitchFamily="18" charset="0"/>
                <a:ea typeface="Cambria" panose="02040503050406030204" pitchFamily="18" charset="0"/>
              </a:rPr>
              <a:t>багатьох</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європейських</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країнах</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цінності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безпеки</a:t>
            </a:r>
            <a:r>
              <a:rPr lang="ru-RU" sz="2200" dirty="0" smtClean="0">
                <a:latin typeface="Cambria" panose="02040503050406030204" pitchFamily="18" charset="0"/>
                <a:ea typeface="Cambria" panose="02040503050406030204" pitchFamily="18" charset="0"/>
              </a:rPr>
              <a:t> стоять </a:t>
            </a:r>
            <a:r>
              <a:rPr lang="ru-RU" sz="2200" dirty="0" err="1" smtClean="0">
                <a:latin typeface="Cambria" panose="02040503050406030204" pitchFamily="18" charset="0"/>
                <a:ea typeface="Cambria" panose="02040503050406030204" pitchFamily="18" charset="0"/>
              </a:rPr>
              <a:t>вище</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від</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демократичних</a:t>
            </a:r>
            <a:r>
              <a:rPr lang="ru-RU" sz="2200" dirty="0" smtClean="0">
                <a:latin typeface="Cambria" panose="02040503050406030204" pitchFamily="18" charset="0"/>
                <a:ea typeface="Cambria" panose="02040503050406030204" pitchFamily="18" charset="0"/>
              </a:rPr>
              <a:t>.</a:t>
            </a:r>
            <a:br>
              <a:rPr lang="ru-RU" sz="2200" dirty="0" smtClean="0">
                <a:latin typeface="Cambria" panose="02040503050406030204" pitchFamily="18" charset="0"/>
                <a:ea typeface="Cambria" panose="02040503050406030204" pitchFamily="18" charset="0"/>
              </a:rPr>
            </a:br>
            <a:r>
              <a:rPr lang="ru-RU" sz="2200" dirty="0" err="1" smtClean="0">
                <a:latin typeface="Cambria" panose="02040503050406030204" pitchFamily="18" charset="0"/>
                <a:ea typeface="Cambria" panose="02040503050406030204" pitchFamily="18" charset="0"/>
              </a:rPr>
              <a:t>Певний</a:t>
            </a:r>
            <a:r>
              <a:rPr lang="ru-RU" sz="2200" dirty="0" smtClean="0">
                <a:latin typeface="Cambria" panose="02040503050406030204" pitchFamily="18" charset="0"/>
                <a:ea typeface="Cambria" panose="02040503050406030204" pitchFamily="18" charset="0"/>
              </a:rPr>
              <a:t> час </a:t>
            </a:r>
            <a:r>
              <a:rPr lang="ru-RU" sz="2200" dirty="0" err="1" smtClean="0">
                <a:latin typeface="Cambria" panose="02040503050406030204" pitchFamily="18" charset="0"/>
                <a:ea typeface="Cambria" panose="02040503050406030204" pitchFamily="18" charset="0"/>
              </a:rPr>
              <a:t>після</a:t>
            </a:r>
            <a:r>
              <a:rPr lang="ru-RU" sz="2200" dirty="0" smtClean="0">
                <a:latin typeface="Cambria" panose="02040503050406030204" pitchFamily="18" charset="0"/>
                <a:ea typeface="Cambria" panose="02040503050406030204" pitchFamily="18" charset="0"/>
              </a:rPr>
              <a:t> Майдану </a:t>
            </a:r>
            <a:r>
              <a:rPr lang="ru-RU" sz="2200" dirty="0" err="1" smtClean="0">
                <a:latin typeface="Cambria" panose="02040503050406030204" pitchFamily="18" charset="0"/>
                <a:ea typeface="Cambria" panose="02040503050406030204" pitchFamily="18" charset="0"/>
              </a:rPr>
              <a:t>західний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світ</a:t>
            </a:r>
            <a:r>
              <a:rPr lang="ru-RU" sz="2200" dirty="0" smtClean="0">
                <a:latin typeface="Cambria" panose="02040503050406030204" pitchFamily="18" charset="0"/>
                <a:ea typeface="Cambria" panose="02040503050406030204" pitchFamily="18" charset="0"/>
              </a:rPr>
              <a:t> стояв </a:t>
            </a:r>
            <a:r>
              <a:rPr lang="ru-RU" sz="2200" dirty="0" err="1" smtClean="0">
                <a:latin typeface="Cambria" panose="02040503050406030204" pitchFamily="18" charset="0"/>
                <a:ea typeface="Cambria" panose="02040503050406030204" pitchFamily="18" charset="0"/>
              </a:rPr>
              <a:t>осторонь</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подій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що</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відбувалися</a:t>
            </a:r>
            <a:r>
              <a:rPr lang="ru-RU" sz="2200" dirty="0" smtClean="0">
                <a:latin typeface="Cambria" panose="02040503050406030204" pitchFamily="18" charset="0"/>
                <a:ea typeface="Cambria" panose="02040503050406030204" pitchFamily="18" charset="0"/>
              </a:rPr>
              <a:t> в </a:t>
            </a:r>
            <a:r>
              <a:rPr lang="ru-RU" sz="2200" dirty="0" err="1" smtClean="0">
                <a:latin typeface="Cambria" panose="02040503050406030204" pitchFamily="18" charset="0"/>
                <a:ea typeface="Cambria" panose="02040503050406030204" pitchFamily="18" charset="0"/>
              </a:rPr>
              <a:t>України</a:t>
            </a:r>
            <a:r>
              <a:rPr lang="ru-RU" sz="2200" dirty="0" smtClean="0">
                <a:latin typeface="Cambria" panose="02040503050406030204" pitchFamily="18" charset="0"/>
                <a:ea typeface="Cambria" panose="02040503050406030204" pitchFamily="18" charset="0"/>
              </a:rPr>
              <a:t>. Лише </a:t>
            </a:r>
            <a:r>
              <a:rPr lang="ru-RU" sz="2200" dirty="0" err="1" smtClean="0">
                <a:latin typeface="Cambria" panose="02040503050406030204" pitchFamily="18" charset="0"/>
                <a:ea typeface="Cambria" panose="02040503050406030204" pitchFamily="18" charset="0"/>
              </a:rPr>
              <a:t>російсько-українська</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війна</a:t>
            </a:r>
            <a:r>
              <a:rPr lang="ru-RU" sz="2200" dirty="0" smtClean="0">
                <a:latin typeface="Cambria" panose="02040503050406030204" pitchFamily="18" charset="0"/>
                <a:ea typeface="Cambria" panose="02040503050406030204" pitchFamily="18" charset="0"/>
              </a:rPr>
              <a:t> в </a:t>
            </a:r>
            <a:r>
              <a:rPr lang="ru-RU" sz="2200" dirty="0" err="1" smtClean="0">
                <a:latin typeface="Cambria" panose="02040503050406030204" pitchFamily="18" charset="0"/>
                <a:ea typeface="Cambria" panose="02040503050406030204" pitchFamily="18" charset="0"/>
              </a:rPr>
              <a:t>її</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гострій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фазі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що</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почалася</a:t>
            </a:r>
            <a:r>
              <a:rPr lang="ru-RU" sz="2200" dirty="0" smtClean="0">
                <a:latin typeface="Cambria" panose="02040503050406030204" pitchFamily="18" charset="0"/>
                <a:ea typeface="Cambria" panose="02040503050406030204" pitchFamily="18" charset="0"/>
              </a:rPr>
              <a:t> 24 лютого 2022 року, і, </a:t>
            </a:r>
            <a:r>
              <a:rPr lang="ru-RU" sz="2200" dirty="0" err="1" smtClean="0">
                <a:latin typeface="Cambria" panose="02040503050406030204" pitchFamily="18" charset="0"/>
                <a:ea typeface="Cambria" panose="02040503050406030204" pitchFamily="18" charset="0"/>
              </a:rPr>
              <a:t>передусім</a:t>
            </a:r>
            <a:r>
              <a:rPr lang="ru-RU" sz="2200" dirty="0" smtClean="0">
                <a:latin typeface="Cambria" panose="02040503050406030204" pitchFamily="18" charset="0"/>
                <a:ea typeface="Cambria" panose="02040503050406030204" pitchFamily="18" charset="0"/>
              </a:rPr>
              <a:t> той </a:t>
            </a:r>
            <a:r>
              <a:rPr lang="ru-RU" sz="2200" dirty="0" err="1" smtClean="0">
                <a:latin typeface="Cambria" panose="02040503050406030204" pitchFamily="18" charset="0"/>
                <a:ea typeface="Cambria" panose="02040503050406030204" pitchFamily="18" charset="0"/>
              </a:rPr>
              <a:t>спротив</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який</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чинять</a:t>
            </a:r>
            <a:r>
              <a:rPr lang="ru-RU" sz="2200" dirty="0" smtClean="0">
                <a:latin typeface="Cambria" panose="02040503050406030204" pitchFamily="18" charset="0"/>
                <a:ea typeface="Cambria" panose="02040503050406030204" pitchFamily="18" charset="0"/>
              </a:rPr>
              <a:t> як </a:t>
            </a:r>
            <a:r>
              <a:rPr lang="ru-RU" sz="2200" dirty="0" err="1" smtClean="0">
                <a:latin typeface="Cambria" panose="02040503050406030204" pitchFamily="18" charset="0"/>
                <a:ea typeface="Cambria" panose="02040503050406030204" pitchFamily="18" charset="0"/>
              </a:rPr>
              <a:t>українські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військові</a:t>
            </a:r>
            <a:r>
              <a:rPr lang="ru-RU" sz="2200" dirty="0" smtClean="0">
                <a:latin typeface="Cambria" panose="02040503050406030204" pitchFamily="18" charset="0"/>
                <a:ea typeface="Cambria" panose="02040503050406030204" pitchFamily="18" charset="0"/>
              </a:rPr>
              <a:t>, так і </a:t>
            </a:r>
            <a:r>
              <a:rPr lang="ru-RU" sz="2200" dirty="0" err="1" smtClean="0">
                <a:latin typeface="Cambria" panose="02040503050406030204" pitchFamily="18" charset="0"/>
                <a:ea typeface="Cambria" panose="02040503050406030204" pitchFamily="18" charset="0"/>
              </a:rPr>
              <a:t>цивільне</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населення</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змусили</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демократичні</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суспільства</a:t>
            </a:r>
            <a:r>
              <a:rPr lang="ru-RU" sz="2200" dirty="0" smtClean="0">
                <a:latin typeface="Cambria" panose="02040503050406030204" pitchFamily="18" charset="0"/>
                <a:ea typeface="Cambria" panose="02040503050406030204" pitchFamily="18" charset="0"/>
              </a:rPr>
              <a:t> та уряди </a:t>
            </a:r>
            <a:r>
              <a:rPr lang="ru-RU" sz="2200" dirty="0" err="1" smtClean="0">
                <a:latin typeface="Cambria" panose="02040503050406030204" pitchFamily="18" charset="0"/>
                <a:ea typeface="Cambria" panose="02040503050406030204" pitchFamily="18" charset="0"/>
              </a:rPr>
              <a:t>усвідомити</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важливість</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України</a:t>
            </a:r>
            <a:r>
              <a:rPr lang="ru-RU" sz="2200" dirty="0" smtClean="0">
                <a:latin typeface="Cambria" panose="02040503050406030204" pitchFamily="18" charset="0"/>
                <a:ea typeface="Cambria" panose="02040503050406030204" pitchFamily="18" charset="0"/>
              </a:rPr>
              <a:t> для </a:t>
            </a:r>
            <a:r>
              <a:rPr lang="ru-RU" sz="2200" dirty="0" err="1" smtClean="0">
                <a:latin typeface="Cambria" panose="02040503050406030204" pitchFamily="18" charset="0"/>
                <a:ea typeface="Cambria" panose="02040503050406030204" pitchFamily="18" charset="0"/>
              </a:rPr>
              <a:t>подальшого</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майбутнього</a:t>
            </a:r>
            <a:r>
              <a:rPr lang="ru-RU" sz="2200" dirty="0" smtClean="0">
                <a:latin typeface="Cambria" panose="02040503050406030204" pitchFamily="18" charset="0"/>
                <a:ea typeface="Cambria" panose="02040503050406030204" pitchFamily="18" charset="0"/>
              </a:rPr>
              <a:t> </a:t>
            </a:r>
            <a:r>
              <a:rPr lang="ru-RU" sz="2200" dirty="0" err="1" smtClean="0">
                <a:latin typeface="Cambria" panose="02040503050406030204" pitchFamily="18" charset="0"/>
                <a:ea typeface="Cambria" panose="02040503050406030204" pitchFamily="18" charset="0"/>
              </a:rPr>
              <a:t>Європи</a:t>
            </a:r>
            <a:r>
              <a:rPr lang="ru-RU" dirty="0" smtClean="0"/>
              <a:t>.  </a:t>
            </a:r>
            <a:r>
              <a:rPr lang="ru-RU" dirty="0"/>
              <a:t/>
            </a:r>
            <a:br>
              <a:rPr lang="ru-RU" dirty="0"/>
            </a:br>
            <a:endParaRPr lang="ru-RU" dirty="0"/>
          </a:p>
        </p:txBody>
      </p:sp>
    </p:spTree>
    <p:extLst>
      <p:ext uri="{BB962C8B-B14F-4D97-AF65-F5344CB8AC3E}">
        <p14:creationId xmlns:p14="http://schemas.microsoft.com/office/powerpoint/2010/main" val="38397100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156</Words>
  <Application>Microsoft Office PowerPoint</Application>
  <PresentationFormat>Широкоэкранный</PresentationFormat>
  <Paragraphs>18</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Calibri</vt:lpstr>
      <vt:lpstr>Calibri Light</vt:lpstr>
      <vt:lpstr>Cambria</vt:lpstr>
      <vt:lpstr>Тема Office</vt:lpstr>
      <vt:lpstr>Презентация PowerPoint</vt:lpstr>
      <vt:lpstr>Україна! Країна смутку і печалі, краси і радості, різних звичаїв та обрядів, гучної української пісні, чарівної природи. Це країна добрих, щирих, привітних, веселих і гостинних людей, які ніколи не поневолювали інші народи, а лише вміло захищалися від ворога.   Запорізька січ! Продовжили героїчну історію України Січові Стрільці, які мужньо боролися за її волю. Це були молоді хлопці. Бій під Крутами належить до однієї з найтрагічніших сторінок нашої історії. Під Крутами загинув цілий студентський Курінь – триста студентів – цвіт української молоді, цвіт української нації.  </vt:lpstr>
      <vt:lpstr>Україна – це територія гідності й свободи. Такими нас зробила не одна, а дві революції – наш Майдан 2004 року, який був святом Свободи, і Революція 2013 року – Революція гідності. Це був надзвичайно важкий іспит для України, коли українці продемонстрували свою європейськість, гідність, своє прагнення до свободи.   </vt:lpstr>
      <vt:lpstr>Всупереч наріканням українців на повільні зміни у державі, особливо якщо йшлося про добробут, наше суспільство пережило більш значущі трансформації, результат яких проявився лише в останні роки. Йдеться передусім про формування українців як політичної нації та поступові зміну ціннісних орієнтирів і усвідомлення важливості таких категорій, як свобода, гідність, мова, історія, культура, громадянське суспільство.   Водночас від часів Революції Гідності українці почали впливати на Європу та весь демократичний світ. Вже тоді європейські інтелектуали вказували на парадокс, що Майдан, який почався з євроінтеграційних гасел, відбувався у деякій суперечності з західним мейнстримом. Зокрема, французька письменниця та журналістка Галя Акерман зазначала, що у багатьох європейських країнах цінності безпеки стоять вище від демократичних. Певний час після Майдану західний світ стояв осторонь подій, що відбувалися в України. Лише російсько-українська війна в її гострій фазі, що почалася 24 лютого 2022 року, і, передусім той спротив, який чинять як українські військові, так і цивільне населення, змусили демократичні суспільства та уряди усвідомити важливість України для подальшого майбутнього Європи.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Вікторія</cp:lastModifiedBy>
  <cp:revision>4</cp:revision>
  <dcterms:created xsi:type="dcterms:W3CDTF">2024-11-23T09:47:28Z</dcterms:created>
  <dcterms:modified xsi:type="dcterms:W3CDTF">2025-11-29T14:21:53Z</dcterms:modified>
</cp:coreProperties>
</file>