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6" r:id="rId8"/>
    <p:sldId id="273" r:id="rId9"/>
    <p:sldId id="272" r:id="rId10"/>
    <p:sldId id="270" r:id="rId11"/>
    <p:sldId id="274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DF2025-1362-C663-DF70-CF657546E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5999" cy="9144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29AAE5-EE8B-12FD-870A-254B54CBE286}"/>
              </a:ext>
            </a:extLst>
          </p:cNvPr>
          <p:cNvSpPr txBox="1"/>
          <p:nvPr/>
        </p:nvSpPr>
        <p:spPr>
          <a:xfrm>
            <a:off x="12623800" y="6096000"/>
            <a:ext cx="32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  <a:p>
            <a:endParaRPr lang="uk-UA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підготувала вчитель 9-б класу Красницька О.І</a:t>
            </a:r>
            <a: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200" y="-146090"/>
            <a:ext cx="16840200" cy="93936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0" y="-103584"/>
            <a:ext cx="16840200" cy="93936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800" y="-61079"/>
            <a:ext cx="16687800" cy="93086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800" y="-61079"/>
            <a:ext cx="16687800" cy="93086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0" y="-103585"/>
            <a:ext cx="16687800" cy="93086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0" y="-103584"/>
            <a:ext cx="16764000" cy="9351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7800" y="0"/>
            <a:ext cx="16464132" cy="9296400"/>
          </a:xfrm>
          <a:custGeom>
            <a:avLst/>
            <a:gdLst/>
            <a:ahLst/>
            <a:cxnLst/>
            <a:rect l="l" t="t" r="r" b="b"/>
            <a:pathLst>
              <a:path w="13132992" h="7321643">
                <a:moveTo>
                  <a:pt x="0" y="0"/>
                </a:moveTo>
                <a:lnTo>
                  <a:pt x="13132992" y="0"/>
                </a:lnTo>
                <a:lnTo>
                  <a:pt x="13132992" y="7321643"/>
                </a:lnTo>
                <a:lnTo>
                  <a:pt x="0" y="73216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" b="-1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57261" y="594420"/>
            <a:ext cx="13974460" cy="8522130"/>
          </a:xfrm>
          <a:custGeom>
            <a:avLst/>
            <a:gdLst/>
            <a:ahLst/>
            <a:cxnLst/>
            <a:rect l="l" t="t" r="r" b="b"/>
            <a:pathLst>
              <a:path w="11266908" h="6870967">
                <a:moveTo>
                  <a:pt x="0" y="0"/>
                </a:moveTo>
                <a:lnTo>
                  <a:pt x="11266908" y="0"/>
                </a:lnTo>
                <a:lnTo>
                  <a:pt x="11266908" y="6870967"/>
                </a:lnTo>
                <a:lnTo>
                  <a:pt x="0" y="68709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907505" y="1923140"/>
            <a:ext cx="1750244" cy="1713589"/>
          </a:xfrm>
          <a:custGeom>
            <a:avLst/>
            <a:gdLst/>
            <a:ahLst/>
            <a:cxnLst/>
            <a:rect l="l" t="t" r="r" b="b"/>
            <a:pathLst>
              <a:path w="1411134" h="1381581">
                <a:moveTo>
                  <a:pt x="0" y="0"/>
                </a:moveTo>
                <a:lnTo>
                  <a:pt x="1411134" y="0"/>
                </a:lnTo>
                <a:lnTo>
                  <a:pt x="1411134" y="1381582"/>
                </a:lnTo>
                <a:lnTo>
                  <a:pt x="0" y="13815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907505" y="3435131"/>
            <a:ext cx="1750244" cy="1713589"/>
          </a:xfrm>
          <a:custGeom>
            <a:avLst/>
            <a:gdLst/>
            <a:ahLst/>
            <a:cxnLst/>
            <a:rect l="l" t="t" r="r" b="b"/>
            <a:pathLst>
              <a:path w="1411134" h="1381581">
                <a:moveTo>
                  <a:pt x="0" y="0"/>
                </a:moveTo>
                <a:lnTo>
                  <a:pt x="1411134" y="0"/>
                </a:lnTo>
                <a:lnTo>
                  <a:pt x="1411134" y="1381581"/>
                </a:lnTo>
                <a:lnTo>
                  <a:pt x="0" y="13815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907506" y="4947121"/>
            <a:ext cx="1557808" cy="1713589"/>
          </a:xfrm>
          <a:custGeom>
            <a:avLst/>
            <a:gdLst/>
            <a:ahLst/>
            <a:cxnLst/>
            <a:rect l="l" t="t" r="r" b="b"/>
            <a:pathLst>
              <a:path w="1255983" h="1381581">
                <a:moveTo>
                  <a:pt x="0" y="0"/>
                </a:moveTo>
                <a:lnTo>
                  <a:pt x="1255983" y="0"/>
                </a:lnTo>
                <a:lnTo>
                  <a:pt x="1255983" y="1381582"/>
                </a:lnTo>
                <a:lnTo>
                  <a:pt x="0" y="13815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907506" y="6651546"/>
            <a:ext cx="1557808" cy="1337883"/>
          </a:xfrm>
          <a:custGeom>
            <a:avLst/>
            <a:gdLst/>
            <a:ahLst/>
            <a:cxnLst/>
            <a:rect l="l" t="t" r="r" b="b"/>
            <a:pathLst>
              <a:path w="1255983" h="1078668">
                <a:moveTo>
                  <a:pt x="0" y="0"/>
                </a:moveTo>
                <a:lnTo>
                  <a:pt x="1255983" y="0"/>
                </a:lnTo>
                <a:lnTo>
                  <a:pt x="1255983" y="1078668"/>
                </a:lnTo>
                <a:lnTo>
                  <a:pt x="0" y="10786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631233" y="1923140"/>
            <a:ext cx="1750244" cy="1521155"/>
          </a:xfrm>
          <a:custGeom>
            <a:avLst/>
            <a:gdLst/>
            <a:ahLst/>
            <a:cxnLst/>
            <a:rect l="l" t="t" r="r" b="b"/>
            <a:pathLst>
              <a:path w="1411134" h="1226431">
                <a:moveTo>
                  <a:pt x="0" y="0"/>
                </a:moveTo>
                <a:lnTo>
                  <a:pt x="1411134" y="0"/>
                </a:lnTo>
                <a:lnTo>
                  <a:pt x="1411134" y="1226431"/>
                </a:lnTo>
                <a:lnTo>
                  <a:pt x="0" y="12264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823670" y="3435131"/>
            <a:ext cx="1557808" cy="1521155"/>
          </a:xfrm>
          <a:custGeom>
            <a:avLst/>
            <a:gdLst/>
            <a:ahLst/>
            <a:cxnLst/>
            <a:rect l="l" t="t" r="r" b="b"/>
            <a:pathLst>
              <a:path w="1255983" h="1226431">
                <a:moveTo>
                  <a:pt x="0" y="0"/>
                </a:moveTo>
                <a:lnTo>
                  <a:pt x="1255983" y="0"/>
                </a:lnTo>
                <a:lnTo>
                  <a:pt x="1255983" y="1226430"/>
                </a:lnTo>
                <a:lnTo>
                  <a:pt x="0" y="12264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823670" y="4947121"/>
            <a:ext cx="1557808" cy="1521155"/>
          </a:xfrm>
          <a:custGeom>
            <a:avLst/>
            <a:gdLst/>
            <a:ahLst/>
            <a:cxnLst/>
            <a:rect l="l" t="t" r="r" b="b"/>
            <a:pathLst>
              <a:path w="1255983" h="1226431">
                <a:moveTo>
                  <a:pt x="0" y="0"/>
                </a:moveTo>
                <a:lnTo>
                  <a:pt x="1255983" y="0"/>
                </a:lnTo>
                <a:lnTo>
                  <a:pt x="1255983" y="1226431"/>
                </a:lnTo>
                <a:lnTo>
                  <a:pt x="0" y="122643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823670" y="6459112"/>
            <a:ext cx="1557808" cy="1713589"/>
          </a:xfrm>
          <a:custGeom>
            <a:avLst/>
            <a:gdLst/>
            <a:ahLst/>
            <a:cxnLst/>
            <a:rect l="l" t="t" r="r" b="b"/>
            <a:pathLst>
              <a:path w="1255983" h="1381581">
                <a:moveTo>
                  <a:pt x="0" y="0"/>
                </a:moveTo>
                <a:lnTo>
                  <a:pt x="1255983" y="0"/>
                </a:lnTo>
                <a:lnTo>
                  <a:pt x="1255983" y="1381581"/>
                </a:lnTo>
                <a:lnTo>
                  <a:pt x="0" y="13815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651" y="1730704"/>
            <a:ext cx="2914018" cy="1713589"/>
          </a:xfrm>
          <a:custGeom>
            <a:avLst/>
            <a:gdLst/>
            <a:ahLst/>
            <a:cxnLst/>
            <a:rect l="l" t="t" r="r" b="b"/>
            <a:pathLst>
              <a:path w="2349427" h="1381581">
                <a:moveTo>
                  <a:pt x="0" y="0"/>
                </a:moveTo>
                <a:lnTo>
                  <a:pt x="2349427" y="0"/>
                </a:lnTo>
                <a:lnTo>
                  <a:pt x="2349427" y="1381582"/>
                </a:lnTo>
                <a:lnTo>
                  <a:pt x="0" y="13815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651" y="3435130"/>
            <a:ext cx="2914018" cy="1337883"/>
          </a:xfrm>
          <a:custGeom>
            <a:avLst/>
            <a:gdLst/>
            <a:ahLst/>
            <a:cxnLst/>
            <a:rect l="l" t="t" r="r" b="b"/>
            <a:pathLst>
              <a:path w="2349427" h="1078668">
                <a:moveTo>
                  <a:pt x="0" y="0"/>
                </a:moveTo>
                <a:lnTo>
                  <a:pt x="2349427" y="0"/>
                </a:lnTo>
                <a:lnTo>
                  <a:pt x="2349427" y="1078667"/>
                </a:lnTo>
                <a:lnTo>
                  <a:pt x="0" y="107866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651" y="5139556"/>
            <a:ext cx="2914018" cy="1521155"/>
          </a:xfrm>
          <a:custGeom>
            <a:avLst/>
            <a:gdLst/>
            <a:ahLst/>
            <a:cxnLst/>
            <a:rect l="l" t="t" r="r" b="b"/>
            <a:pathLst>
              <a:path w="2349427" h="1226431">
                <a:moveTo>
                  <a:pt x="0" y="0"/>
                </a:moveTo>
                <a:lnTo>
                  <a:pt x="2349427" y="0"/>
                </a:lnTo>
                <a:lnTo>
                  <a:pt x="2349427" y="1226431"/>
                </a:lnTo>
                <a:lnTo>
                  <a:pt x="0" y="122643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651" y="6459112"/>
            <a:ext cx="2914018" cy="1906024"/>
          </a:xfrm>
          <a:custGeom>
            <a:avLst/>
            <a:gdLst/>
            <a:ahLst/>
            <a:cxnLst/>
            <a:rect l="l" t="t" r="r" b="b"/>
            <a:pathLst>
              <a:path w="2349427" h="1536732">
                <a:moveTo>
                  <a:pt x="0" y="0"/>
                </a:moveTo>
                <a:lnTo>
                  <a:pt x="2349427" y="0"/>
                </a:lnTo>
                <a:lnTo>
                  <a:pt x="2349427" y="1536732"/>
                </a:lnTo>
                <a:lnTo>
                  <a:pt x="0" y="153673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878845" y="7219689"/>
            <a:ext cx="1750244" cy="1896861"/>
          </a:xfrm>
          <a:custGeom>
            <a:avLst/>
            <a:gdLst/>
            <a:ahLst/>
            <a:cxnLst/>
            <a:rect l="l" t="t" r="r" b="b"/>
            <a:pathLst>
              <a:path w="1411134" h="1529344">
                <a:moveTo>
                  <a:pt x="0" y="0"/>
                </a:moveTo>
                <a:lnTo>
                  <a:pt x="1411134" y="0"/>
                </a:lnTo>
                <a:lnTo>
                  <a:pt x="1411134" y="1529344"/>
                </a:lnTo>
                <a:lnTo>
                  <a:pt x="0" y="152934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812360" y="7412125"/>
            <a:ext cx="1557808" cy="1704425"/>
          </a:xfrm>
          <a:custGeom>
            <a:avLst/>
            <a:gdLst/>
            <a:ahLst/>
            <a:cxnLst/>
            <a:rect l="l" t="t" r="r" b="b"/>
            <a:pathLst>
              <a:path w="1255983" h="1374193">
                <a:moveTo>
                  <a:pt x="0" y="0"/>
                </a:moveTo>
                <a:lnTo>
                  <a:pt x="1255983" y="0"/>
                </a:lnTo>
                <a:lnTo>
                  <a:pt x="1255983" y="1374193"/>
                </a:lnTo>
                <a:lnTo>
                  <a:pt x="0" y="137419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562603" y="7412125"/>
            <a:ext cx="1365373" cy="1704425"/>
          </a:xfrm>
          <a:custGeom>
            <a:avLst/>
            <a:gdLst/>
            <a:ahLst/>
            <a:cxnLst/>
            <a:rect l="l" t="t" r="r" b="b"/>
            <a:pathLst>
              <a:path w="1100832" h="1374193">
                <a:moveTo>
                  <a:pt x="0" y="0"/>
                </a:moveTo>
                <a:lnTo>
                  <a:pt x="1100833" y="0"/>
                </a:lnTo>
                <a:lnTo>
                  <a:pt x="1100833" y="1374193"/>
                </a:lnTo>
                <a:lnTo>
                  <a:pt x="0" y="13741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303685" y="7412125"/>
            <a:ext cx="1557808" cy="1704425"/>
          </a:xfrm>
          <a:custGeom>
            <a:avLst/>
            <a:gdLst/>
            <a:ahLst/>
            <a:cxnLst/>
            <a:rect l="l" t="t" r="r" b="b"/>
            <a:pathLst>
              <a:path w="1255983" h="1374193">
                <a:moveTo>
                  <a:pt x="0" y="0"/>
                </a:moveTo>
                <a:lnTo>
                  <a:pt x="1255983" y="0"/>
                </a:lnTo>
                <a:lnTo>
                  <a:pt x="1255983" y="1374193"/>
                </a:lnTo>
                <a:lnTo>
                  <a:pt x="0" y="137419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852329" y="7219689"/>
            <a:ext cx="1759407" cy="1896861"/>
          </a:xfrm>
          <a:custGeom>
            <a:avLst/>
            <a:gdLst/>
            <a:ahLst/>
            <a:cxnLst/>
            <a:rect l="l" t="t" r="r" b="b"/>
            <a:pathLst>
              <a:path w="1418522" h="1529344">
                <a:moveTo>
                  <a:pt x="0" y="0"/>
                </a:moveTo>
                <a:lnTo>
                  <a:pt x="1418522" y="0"/>
                </a:lnTo>
                <a:lnTo>
                  <a:pt x="1418522" y="1529344"/>
                </a:lnTo>
                <a:lnTo>
                  <a:pt x="0" y="152934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3372314" y="1547433"/>
            <a:ext cx="2914018" cy="1704425"/>
          </a:xfrm>
          <a:custGeom>
            <a:avLst/>
            <a:gdLst/>
            <a:ahLst/>
            <a:cxnLst/>
            <a:rect l="l" t="t" r="r" b="b"/>
            <a:pathLst>
              <a:path w="2349427" h="1374193">
                <a:moveTo>
                  <a:pt x="0" y="0"/>
                </a:moveTo>
                <a:lnTo>
                  <a:pt x="2349427" y="0"/>
                </a:lnTo>
                <a:lnTo>
                  <a:pt x="2349427" y="1374194"/>
                </a:lnTo>
                <a:lnTo>
                  <a:pt x="0" y="137419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372314" y="3435130"/>
            <a:ext cx="2914018" cy="1337883"/>
          </a:xfrm>
          <a:custGeom>
            <a:avLst/>
            <a:gdLst/>
            <a:ahLst/>
            <a:cxnLst/>
            <a:rect l="l" t="t" r="r" b="b"/>
            <a:pathLst>
              <a:path w="2349427" h="1078668">
                <a:moveTo>
                  <a:pt x="0" y="0"/>
                </a:moveTo>
                <a:lnTo>
                  <a:pt x="2349427" y="0"/>
                </a:lnTo>
                <a:lnTo>
                  <a:pt x="2349427" y="1078667"/>
                </a:lnTo>
                <a:lnTo>
                  <a:pt x="0" y="107866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3564749" y="5139556"/>
            <a:ext cx="2721583" cy="1328719"/>
          </a:xfrm>
          <a:custGeom>
            <a:avLst/>
            <a:gdLst/>
            <a:ahLst/>
            <a:cxnLst/>
            <a:rect l="l" t="t" r="r" b="b"/>
            <a:pathLst>
              <a:path w="2194276" h="1071280">
                <a:moveTo>
                  <a:pt x="0" y="0"/>
                </a:moveTo>
                <a:lnTo>
                  <a:pt x="2194276" y="0"/>
                </a:lnTo>
                <a:lnTo>
                  <a:pt x="2194276" y="1071280"/>
                </a:lnTo>
                <a:lnTo>
                  <a:pt x="0" y="107128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3372314" y="6651547"/>
            <a:ext cx="2914018" cy="1713589"/>
          </a:xfrm>
          <a:custGeom>
            <a:avLst/>
            <a:gdLst/>
            <a:ahLst/>
            <a:cxnLst/>
            <a:rect l="l" t="t" r="r" b="b"/>
            <a:pathLst>
              <a:path w="2349427" h="1381581">
                <a:moveTo>
                  <a:pt x="0" y="0"/>
                </a:moveTo>
                <a:lnTo>
                  <a:pt x="2349427" y="0"/>
                </a:lnTo>
                <a:lnTo>
                  <a:pt x="2349427" y="1381582"/>
                </a:lnTo>
                <a:lnTo>
                  <a:pt x="0" y="1381582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2141313" y="460470"/>
            <a:ext cx="12169194" cy="1388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6"/>
              </a:lnSpc>
            </a:pPr>
            <a:r>
              <a:rPr lang="en-US" sz="5751" b="1" dirty="0" err="1"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  <a:ea typeface="Halley"/>
                <a:cs typeface="Halley"/>
                <a:sym typeface="Halley"/>
              </a:rPr>
              <a:t>Створюємо</a:t>
            </a:r>
            <a:r>
              <a:rPr lang="en-US" sz="5751" b="1" dirty="0"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  <a:ea typeface="Halley"/>
                <a:cs typeface="Halley"/>
                <a:sym typeface="Halley"/>
              </a:rPr>
              <a:t> </a:t>
            </a:r>
            <a:r>
              <a:rPr lang="en-US" sz="5751" b="1" dirty="0" err="1"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  <a:ea typeface="Halley"/>
                <a:cs typeface="Halley"/>
                <a:sym typeface="Halley"/>
              </a:rPr>
              <a:t>Кодекс</a:t>
            </a:r>
            <a:endParaRPr lang="en-US" sz="5751" b="1" dirty="0">
              <a:solidFill>
                <a:schemeClr val="accent2">
                  <a:lumMod val="50000"/>
                </a:schemeClr>
              </a:solidFill>
              <a:latin typeface="Freestyle Script" panose="030804020302050B0404" pitchFamily="66" charset="0"/>
              <a:ea typeface="Halley"/>
              <a:cs typeface="Halley"/>
              <a:sym typeface="Halley"/>
            </a:endParaRPr>
          </a:p>
          <a:p>
            <a:pPr algn="ctr">
              <a:lnSpc>
                <a:spcPts val="5176"/>
              </a:lnSpc>
            </a:pPr>
            <a:r>
              <a:rPr lang="en-US" sz="5751" b="1" dirty="0" err="1"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  <a:ea typeface="Halley"/>
                <a:cs typeface="Halley"/>
                <a:sym typeface="Halley"/>
              </a:rPr>
              <a:t>гідності</a:t>
            </a:r>
            <a:r>
              <a:rPr lang="en-US" sz="5751" b="1" dirty="0"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  <a:ea typeface="Halley"/>
                <a:cs typeface="Halley"/>
                <a:sym typeface="Halley"/>
              </a:rPr>
              <a:t> </a:t>
            </a:r>
            <a:r>
              <a:rPr lang="en-US" sz="5751" b="1" dirty="0" err="1"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  <a:ea typeface="Halley"/>
                <a:cs typeface="Halley"/>
                <a:sym typeface="Halley"/>
              </a:rPr>
              <a:t>класу</a:t>
            </a:r>
            <a:endParaRPr lang="en-US" sz="5751" b="1" dirty="0">
              <a:solidFill>
                <a:schemeClr val="accent2">
                  <a:lumMod val="50000"/>
                </a:schemeClr>
              </a:solidFill>
              <a:latin typeface="Freestyle Script" panose="030804020302050B0404" pitchFamily="66" charset="0"/>
              <a:ea typeface="Halley"/>
              <a:cs typeface="Halley"/>
              <a:sym typeface="Halley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838904" y="2160983"/>
            <a:ext cx="6774012" cy="6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1"/>
              </a:lnSpc>
            </a:pP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Разом</a:t>
            </a:r>
            <a:r>
              <a:rPr lang="en-US" sz="4443" dirty="0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 </a:t>
            </a: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формуємо</a:t>
            </a:r>
            <a:r>
              <a:rPr lang="en-US" sz="4443" dirty="0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 </a:t>
            </a: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правила</a:t>
            </a:r>
            <a:r>
              <a:rPr lang="en-US" sz="4443" dirty="0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659784" y="3208423"/>
            <a:ext cx="6969415" cy="4078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59262" lvl="1" indent="-479630">
              <a:lnSpc>
                <a:spcPts val="5331"/>
              </a:lnSpc>
              <a:buFont typeface="Arial"/>
              <a:buChar char="•"/>
            </a:pP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поважаємо</a:t>
            </a:r>
            <a:r>
              <a:rPr lang="en-US" sz="4443" dirty="0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 </a:t>
            </a: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одне</a:t>
            </a:r>
            <a:r>
              <a:rPr lang="en-US" sz="4443" dirty="0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 </a:t>
            </a: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одного</a:t>
            </a:r>
            <a:endParaRPr lang="en-US" sz="4443" dirty="0">
              <a:solidFill>
                <a:srgbClr val="5D2B12"/>
              </a:solidFill>
              <a:latin typeface="Halley"/>
              <a:ea typeface="Halley"/>
              <a:cs typeface="Halley"/>
              <a:sym typeface="Halley"/>
            </a:endParaRPr>
          </a:p>
          <a:p>
            <a:pPr marL="959262" lvl="1" indent="-479630">
              <a:lnSpc>
                <a:spcPts val="5331"/>
              </a:lnSpc>
              <a:buFont typeface="Arial"/>
              <a:buChar char="•"/>
            </a:pP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не</a:t>
            </a:r>
            <a:r>
              <a:rPr lang="en-US" sz="4443" dirty="0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 </a:t>
            </a: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ображаємо</a:t>
            </a:r>
            <a:endParaRPr lang="en-US" sz="4443" dirty="0">
              <a:solidFill>
                <a:srgbClr val="5D2B12"/>
              </a:solidFill>
              <a:latin typeface="Halley"/>
              <a:ea typeface="Halley"/>
              <a:cs typeface="Halley"/>
              <a:sym typeface="Halley"/>
            </a:endParaRPr>
          </a:p>
          <a:p>
            <a:pPr marL="959262" lvl="1" indent="-479630">
              <a:lnSpc>
                <a:spcPts val="5331"/>
              </a:lnSpc>
              <a:buFont typeface="Arial"/>
              <a:buChar char="•"/>
            </a:pP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допомагаємо</a:t>
            </a:r>
            <a:endParaRPr lang="en-US" sz="4443" dirty="0">
              <a:solidFill>
                <a:srgbClr val="5D2B12"/>
              </a:solidFill>
              <a:latin typeface="Halley"/>
              <a:ea typeface="Halley"/>
              <a:cs typeface="Halley"/>
              <a:sym typeface="Halley"/>
            </a:endParaRPr>
          </a:p>
          <a:p>
            <a:pPr marL="959262" lvl="1" indent="-479630">
              <a:lnSpc>
                <a:spcPts val="5331"/>
              </a:lnSpc>
              <a:buFont typeface="Arial"/>
              <a:buChar char="•"/>
            </a:pP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слухаємо</a:t>
            </a:r>
            <a:endParaRPr lang="en-US" sz="4443" dirty="0">
              <a:solidFill>
                <a:srgbClr val="5D2B12"/>
              </a:solidFill>
              <a:latin typeface="Halley"/>
              <a:ea typeface="Halley"/>
              <a:cs typeface="Halley"/>
              <a:sym typeface="Halley"/>
            </a:endParaRPr>
          </a:p>
          <a:p>
            <a:pPr marL="959262" lvl="1" indent="-479630">
              <a:lnSpc>
                <a:spcPts val="5331"/>
              </a:lnSpc>
              <a:buFont typeface="Arial"/>
              <a:buChar char="•"/>
            </a:pP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говоримо</a:t>
            </a:r>
            <a:r>
              <a:rPr lang="en-US" sz="4443" dirty="0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 </a:t>
            </a: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правду</a:t>
            </a:r>
            <a:endParaRPr lang="en-US" sz="4443" dirty="0">
              <a:solidFill>
                <a:srgbClr val="5D2B12"/>
              </a:solidFill>
              <a:latin typeface="Halley"/>
              <a:ea typeface="Halley"/>
              <a:cs typeface="Halley"/>
              <a:sym typeface="Halley"/>
            </a:endParaRPr>
          </a:p>
          <a:p>
            <a:pPr marL="959262" lvl="1" indent="-479630">
              <a:lnSpc>
                <a:spcPts val="5331"/>
              </a:lnSpc>
              <a:buFont typeface="Arial"/>
              <a:buChar char="•"/>
            </a:pP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бережемо</a:t>
            </a:r>
            <a:r>
              <a:rPr lang="en-US" sz="4443" dirty="0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 </a:t>
            </a:r>
            <a:r>
              <a:rPr lang="en-US" sz="4443" dirty="0" err="1">
                <a:solidFill>
                  <a:srgbClr val="5D2B12"/>
                </a:solidFill>
                <a:latin typeface="Halley"/>
                <a:ea typeface="Halley"/>
                <a:cs typeface="Halley"/>
                <a:sym typeface="Halley"/>
              </a:rPr>
              <a:t>дружбу</a:t>
            </a:r>
            <a:endParaRPr lang="en-US" sz="4443" dirty="0">
              <a:solidFill>
                <a:srgbClr val="5D2B12"/>
              </a:solidFill>
              <a:latin typeface="Halley"/>
              <a:ea typeface="Halley"/>
              <a:cs typeface="Halley"/>
              <a:sym typeface="Halley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4001" y="-115200"/>
            <a:ext cx="16510001" cy="9335399"/>
          </a:xfrm>
          <a:custGeom>
            <a:avLst/>
            <a:gdLst/>
            <a:ahLst/>
            <a:cxnLst/>
            <a:rect l="l" t="t" r="r" b="b"/>
            <a:pathLst>
              <a:path w="13324257" h="7428273">
                <a:moveTo>
                  <a:pt x="0" y="0"/>
                </a:moveTo>
                <a:lnTo>
                  <a:pt x="13324257" y="0"/>
                </a:lnTo>
                <a:lnTo>
                  <a:pt x="13324257" y="7428273"/>
                </a:lnTo>
                <a:lnTo>
                  <a:pt x="0" y="7428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19618" y="1147015"/>
            <a:ext cx="4213073" cy="7461596"/>
          </a:xfrm>
          <a:custGeom>
            <a:avLst/>
            <a:gdLst/>
            <a:ahLst/>
            <a:cxnLst/>
            <a:rect l="l" t="t" r="r" b="b"/>
            <a:pathLst>
              <a:path w="3396790" h="6015912">
                <a:moveTo>
                  <a:pt x="0" y="0"/>
                </a:moveTo>
                <a:lnTo>
                  <a:pt x="3396789" y="0"/>
                </a:lnTo>
                <a:lnTo>
                  <a:pt x="3396789" y="6015912"/>
                </a:lnTo>
                <a:lnTo>
                  <a:pt x="0" y="60159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475067" y="3567484"/>
            <a:ext cx="2875444" cy="4103878"/>
          </a:xfrm>
          <a:custGeom>
            <a:avLst/>
            <a:gdLst/>
            <a:ahLst/>
            <a:cxnLst/>
            <a:rect l="l" t="t" r="r" b="b"/>
            <a:pathLst>
              <a:path w="2318327" h="3308752">
                <a:moveTo>
                  <a:pt x="0" y="0"/>
                </a:moveTo>
                <a:lnTo>
                  <a:pt x="2318327" y="0"/>
                </a:lnTo>
                <a:lnTo>
                  <a:pt x="2318327" y="3308752"/>
                </a:lnTo>
                <a:lnTo>
                  <a:pt x="0" y="33087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150322" y="3940565"/>
            <a:ext cx="1728907" cy="4850038"/>
          </a:xfrm>
          <a:custGeom>
            <a:avLst/>
            <a:gdLst/>
            <a:ahLst/>
            <a:cxnLst/>
            <a:rect l="l" t="t" r="r" b="b"/>
            <a:pathLst>
              <a:path w="1393931" h="3910343">
                <a:moveTo>
                  <a:pt x="0" y="0"/>
                </a:moveTo>
                <a:lnTo>
                  <a:pt x="1393931" y="0"/>
                </a:lnTo>
                <a:lnTo>
                  <a:pt x="1393931" y="3910343"/>
                </a:lnTo>
                <a:lnTo>
                  <a:pt x="0" y="39103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007567" y="2639335"/>
            <a:ext cx="4595252" cy="4658948"/>
          </a:xfrm>
          <a:custGeom>
            <a:avLst/>
            <a:gdLst/>
            <a:ahLst/>
            <a:cxnLst/>
            <a:rect l="l" t="t" r="r" b="b"/>
            <a:pathLst>
              <a:path w="3704922" h="3756277">
                <a:moveTo>
                  <a:pt x="0" y="0"/>
                </a:moveTo>
                <a:lnTo>
                  <a:pt x="3704922" y="0"/>
                </a:lnTo>
                <a:lnTo>
                  <a:pt x="3704922" y="3756277"/>
                </a:lnTo>
                <a:lnTo>
                  <a:pt x="0" y="37562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292767" y="253633"/>
            <a:ext cx="11447800" cy="938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7"/>
              </a:lnSpc>
            </a:pPr>
            <a:r>
              <a:rPr lang="en-US" sz="5569" b="1" dirty="0" err="1">
                <a:solidFill>
                  <a:srgbClr val="F4C87A"/>
                </a:solidFill>
                <a:latin typeface="Arbutus Slab"/>
                <a:ea typeface="Arbutus Slab"/>
                <a:cs typeface="Arbutus Slab"/>
                <a:sym typeface="Arbutus Slab"/>
              </a:rPr>
              <a:t>Місія</a:t>
            </a:r>
            <a:r>
              <a:rPr lang="en-US" sz="5569" b="1" dirty="0">
                <a:solidFill>
                  <a:srgbClr val="F4C87A"/>
                </a:solidFill>
                <a:latin typeface="Arbutus Slab"/>
                <a:ea typeface="Arbutus Slab"/>
                <a:cs typeface="Arbutus Slab"/>
                <a:sym typeface="Arbutus Slab"/>
              </a:rPr>
              <a:t> </a:t>
            </a:r>
            <a:r>
              <a:rPr lang="en-US" sz="5569" b="1" dirty="0" err="1">
                <a:solidFill>
                  <a:srgbClr val="F4C87A"/>
                </a:solidFill>
                <a:latin typeface="Arbutus Slab"/>
                <a:ea typeface="Arbutus Slab"/>
                <a:cs typeface="Arbutus Slab"/>
                <a:sym typeface="Arbutus Slab"/>
              </a:rPr>
              <a:t>нового</a:t>
            </a:r>
            <a:r>
              <a:rPr lang="en-US" sz="5569" b="1" dirty="0">
                <a:solidFill>
                  <a:srgbClr val="F4C87A"/>
                </a:solidFill>
                <a:latin typeface="Arbutus Slab"/>
                <a:ea typeface="Arbutus Slab"/>
                <a:cs typeface="Arbutus Slab"/>
                <a:sym typeface="Arbutus Slab"/>
              </a:rPr>
              <a:t> </a:t>
            </a:r>
            <a:r>
              <a:rPr lang="en-US" sz="5569" b="1" dirty="0" err="1">
                <a:solidFill>
                  <a:srgbClr val="F4C87A"/>
                </a:solidFill>
                <a:latin typeface="Arbutus Slab"/>
                <a:ea typeface="Arbutus Slab"/>
                <a:cs typeface="Arbutus Slab"/>
                <a:sym typeface="Arbutus Slab"/>
              </a:rPr>
              <a:t>навчального</a:t>
            </a:r>
            <a:r>
              <a:rPr lang="en-US" sz="5569" b="1" dirty="0">
                <a:solidFill>
                  <a:srgbClr val="F4C87A"/>
                </a:solidFill>
                <a:latin typeface="Arbutus Slab"/>
                <a:ea typeface="Arbutus Slab"/>
                <a:cs typeface="Arbutus Slab"/>
                <a:sym typeface="Arbutus Slab"/>
              </a:rPr>
              <a:t> </a:t>
            </a:r>
            <a:r>
              <a:rPr lang="en-US" sz="5569" b="1" dirty="0" err="1">
                <a:solidFill>
                  <a:srgbClr val="F4C87A"/>
                </a:solidFill>
                <a:latin typeface="Arbutus Slab"/>
                <a:ea typeface="Arbutus Slab"/>
                <a:cs typeface="Arbutus Slab"/>
                <a:sym typeface="Arbutus Slab"/>
              </a:rPr>
              <a:t>року</a:t>
            </a:r>
            <a:endParaRPr lang="en-US" sz="5569" b="1" dirty="0">
              <a:solidFill>
                <a:srgbClr val="F4C87A"/>
              </a:solidFill>
              <a:latin typeface="Arbutus Slab"/>
              <a:ea typeface="Arbutus Slab"/>
              <a:cs typeface="Arbutus Slab"/>
              <a:sym typeface="Arbutus Slab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994400" y="1273118"/>
            <a:ext cx="3224767" cy="938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97"/>
              </a:lnSpc>
            </a:pPr>
            <a:r>
              <a:rPr lang="en-US" sz="5569" dirty="0">
                <a:solidFill>
                  <a:srgbClr val="F4C87A"/>
                </a:solidFill>
                <a:latin typeface="Arial Black" panose="020B0A04020102020204" pitchFamily="34" charset="0"/>
                <a:ea typeface="Arbutus Slab"/>
                <a:cs typeface="Arbutus Slab"/>
                <a:sym typeface="Arbutus Slab"/>
              </a:rPr>
              <a:t>Я </a:t>
            </a:r>
            <a:r>
              <a:rPr lang="en-US" sz="5569" dirty="0" err="1">
                <a:solidFill>
                  <a:srgbClr val="F4C87A"/>
                </a:solidFill>
                <a:latin typeface="Arial Black" panose="020B0A04020102020204" pitchFamily="34" charset="0"/>
                <a:ea typeface="Arbutus Slab"/>
                <a:cs typeface="Arbutus Slab"/>
                <a:sym typeface="Arbutus Slab"/>
              </a:rPr>
              <a:t>буду</a:t>
            </a:r>
            <a:r>
              <a:rPr lang="en-US" sz="5569" dirty="0">
                <a:solidFill>
                  <a:srgbClr val="F4C87A"/>
                </a:solidFill>
                <a:latin typeface="Arial Black" panose="020B0A04020102020204" pitchFamily="34" charset="0"/>
                <a:ea typeface="Arbutus Slab"/>
                <a:cs typeface="Arbutus Slab"/>
                <a:sym typeface="Arbutus Slab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24424" y="2570371"/>
            <a:ext cx="2645809" cy="805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74"/>
              </a:lnSpc>
            </a:pPr>
            <a:r>
              <a:rPr lang="en-US" sz="4766" dirty="0" err="1">
                <a:solidFill>
                  <a:srgbClr val="F4C87A"/>
                </a:solidFill>
                <a:latin typeface="Nautilius Pompilius"/>
                <a:ea typeface="Nautilius Pompilius"/>
                <a:cs typeface="Nautilius Pompilius"/>
                <a:sym typeface="Nautilius Pompilius"/>
              </a:rPr>
              <a:t>добрим</a:t>
            </a:r>
            <a:endParaRPr lang="en-US" sz="4766" dirty="0">
              <a:solidFill>
                <a:srgbClr val="F4C87A"/>
              </a:solidFill>
              <a:latin typeface="Nautilius Pompilius"/>
              <a:ea typeface="Nautilius Pompilius"/>
              <a:cs typeface="Nautilius Pompilius"/>
              <a:sym typeface="Nautilius Pompiliu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046967" y="2400592"/>
            <a:ext cx="4320033" cy="805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74"/>
              </a:lnSpc>
            </a:pPr>
            <a:r>
              <a:rPr lang="en-US" sz="4766" dirty="0" err="1">
                <a:solidFill>
                  <a:srgbClr val="F4C87A"/>
                </a:solidFill>
                <a:latin typeface="Nautilius Pompilius"/>
                <a:ea typeface="Nautilius Pompilius"/>
                <a:cs typeface="Nautilius Pompilius"/>
                <a:sym typeface="Nautilius Pompilius"/>
              </a:rPr>
              <a:t>відповідальним</a:t>
            </a:r>
            <a:endParaRPr lang="en-US" sz="4766" dirty="0">
              <a:solidFill>
                <a:srgbClr val="F4C87A"/>
              </a:solidFill>
              <a:latin typeface="Nautilius Pompilius"/>
              <a:ea typeface="Nautilius Pompilius"/>
              <a:cs typeface="Nautilius Pompilius"/>
              <a:sym typeface="Nautilius Pompiliu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79230" y="5994534"/>
            <a:ext cx="2532338" cy="783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35"/>
              </a:lnSpc>
            </a:pPr>
            <a:r>
              <a:rPr lang="en-US" sz="4667" dirty="0" err="1">
                <a:solidFill>
                  <a:srgbClr val="F4C87A"/>
                </a:solidFill>
                <a:latin typeface="Nautilius Pompilius"/>
                <a:ea typeface="Nautilius Pompilius"/>
                <a:cs typeface="Nautilius Pompilius"/>
                <a:sym typeface="Nautilius Pompilius"/>
              </a:rPr>
              <a:t>чесним</a:t>
            </a:r>
            <a:endParaRPr lang="en-US" sz="4667" dirty="0">
              <a:solidFill>
                <a:srgbClr val="F4C87A"/>
              </a:solidFill>
              <a:latin typeface="Nautilius Pompilius"/>
              <a:ea typeface="Nautilius Pompilius"/>
              <a:cs typeface="Nautilius Pompilius"/>
              <a:sym typeface="Nautilius Pompiliu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345668" y="4991951"/>
            <a:ext cx="2549300" cy="805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4"/>
              </a:lnSpc>
            </a:pPr>
            <a:r>
              <a:rPr lang="en-US" sz="4766" dirty="0" err="1">
                <a:solidFill>
                  <a:srgbClr val="F4C87A"/>
                </a:solidFill>
                <a:latin typeface="Nautilius Pompilius"/>
                <a:ea typeface="Nautilius Pompilius"/>
                <a:cs typeface="Nautilius Pompilius"/>
                <a:sym typeface="Nautilius Pompilius"/>
              </a:rPr>
              <a:t>уважним</a:t>
            </a:r>
            <a:endParaRPr lang="en-US" sz="4766" dirty="0">
              <a:solidFill>
                <a:srgbClr val="F4C87A"/>
              </a:solidFill>
              <a:latin typeface="Nautilius Pompilius"/>
              <a:ea typeface="Nautilius Pompilius"/>
              <a:cs typeface="Nautilius Pompilius"/>
              <a:sym typeface="Nautilius Pompiliu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768467" y="6376986"/>
            <a:ext cx="3495267" cy="805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4"/>
              </a:lnSpc>
            </a:pPr>
            <a:r>
              <a:rPr lang="en-US" sz="4766" dirty="0" err="1">
                <a:solidFill>
                  <a:srgbClr val="F4C87A"/>
                </a:solidFill>
                <a:latin typeface="Nautilius Pompilius"/>
                <a:ea typeface="Nautilius Pompilius"/>
                <a:cs typeface="Nautilius Pompilius"/>
                <a:sym typeface="Nautilius Pompilius"/>
              </a:rPr>
              <a:t>гідним</a:t>
            </a:r>
            <a:r>
              <a:rPr lang="en-US" sz="4766" dirty="0">
                <a:solidFill>
                  <a:srgbClr val="F4C87A"/>
                </a:solidFill>
                <a:latin typeface="Nautilius Pompilius"/>
                <a:ea typeface="Nautilius Pompilius"/>
                <a:cs typeface="Nautilius Pompilius"/>
                <a:sym typeface="Nautilius Pompilius"/>
              </a:rPr>
              <a:t> </a:t>
            </a:r>
            <a:r>
              <a:rPr lang="en-US" sz="4766" dirty="0" err="1">
                <a:solidFill>
                  <a:srgbClr val="F4C87A"/>
                </a:solidFill>
                <a:latin typeface="Nautilius Pompilius"/>
                <a:ea typeface="Nautilius Pompilius"/>
                <a:cs typeface="Nautilius Pompilius"/>
                <a:sym typeface="Nautilius Pompilius"/>
              </a:rPr>
              <a:t>учнем</a:t>
            </a:r>
            <a:endParaRPr lang="en-US" sz="4766" dirty="0">
              <a:solidFill>
                <a:srgbClr val="F4C87A"/>
              </a:solidFill>
              <a:latin typeface="Nautilius Pompilius"/>
              <a:ea typeface="Nautilius Pompilius"/>
              <a:cs typeface="Nautilius Pompilius"/>
              <a:sym typeface="Nautilius Pompiliu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1513" y="-152401"/>
            <a:ext cx="16775313" cy="93574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BC634-9674-C171-5996-15388282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D07EFACD-4C68-CD38-AAB5-1D67A45118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462" y="46037"/>
            <a:ext cx="7569200" cy="45259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9B5AD5-D400-F0C5-1821-58F68D4EA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7518400" cy="55467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369874-18E1-F49D-8ADE-16FCCF9AF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738" y="0"/>
            <a:ext cx="872526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06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43</Words>
  <Application>Microsoft Office PowerPoint</Application>
  <PresentationFormat>Довільний</PresentationFormat>
  <Paragraphs>20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20" baseType="lpstr">
      <vt:lpstr>Arbutus Slab</vt:lpstr>
      <vt:lpstr>Arial</vt:lpstr>
      <vt:lpstr>Arial Black</vt:lpstr>
      <vt:lpstr>Calibri</vt:lpstr>
      <vt:lpstr>Freestyle Script</vt:lpstr>
      <vt:lpstr>Halley</vt:lpstr>
      <vt:lpstr>Nautilius Pompilius</vt:lpstr>
      <vt:lpstr>Times New Roman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Ольга</dc:creator>
  <cp:lastModifiedBy>Ольга Красницька</cp:lastModifiedBy>
  <cp:revision>8</cp:revision>
  <dcterms:created xsi:type="dcterms:W3CDTF">2006-08-16T00:00:00Z</dcterms:created>
  <dcterms:modified xsi:type="dcterms:W3CDTF">2026-09-07T17:36:17Z</dcterms:modified>
</cp:coreProperties>
</file>