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6858000" cy="5143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3" y="33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80628" y="123478"/>
            <a:ext cx="6696744" cy="4896000"/>
          </a:xfrm>
          <a:prstGeom prst="frame">
            <a:avLst>
              <a:gd name="adj1" fmla="val 1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188640" y="267494"/>
            <a:ext cx="6480720" cy="4608512"/>
          </a:xfrm>
          <a:prstGeom prst="frame">
            <a:avLst>
              <a:gd name="adj1" fmla="val 19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312930" y="411510"/>
            <a:ext cx="6248418" cy="4320480"/>
          </a:xfrm>
          <a:prstGeom prst="frame">
            <a:avLst>
              <a:gd name="adj1" fmla="val 2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2290" name="Picture 2" descr="https://catherineasquithgallery.com/uploads/posts/2021-02/1613581202_34-p-fon-dlya-prezentatsii-po-pdd-34.png"/>
          <p:cNvPicPr>
            <a:picLocks noChangeAspect="1" noChangeArrowheads="1"/>
          </p:cNvPicPr>
          <p:nvPr userDrawn="1"/>
        </p:nvPicPr>
        <p:blipFill>
          <a:blip r:embed="rId2" cstate="print"/>
          <a:srcRect l="1988" t="26029" r="4290" b="5071"/>
          <a:stretch>
            <a:fillRect/>
          </a:stretch>
        </p:blipFill>
        <p:spPr bwMode="auto">
          <a:xfrm>
            <a:off x="162360" y="-236561"/>
            <a:ext cx="6507000" cy="51216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 userDrawn="1"/>
        </p:nvSpPr>
        <p:spPr>
          <a:xfrm>
            <a:off x="458670" y="2859782"/>
            <a:ext cx="27003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Овал 12"/>
          <p:cNvSpPr/>
          <p:nvPr userDrawn="1"/>
        </p:nvSpPr>
        <p:spPr>
          <a:xfrm>
            <a:off x="6021288" y="3291830"/>
            <a:ext cx="37804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80628" y="123478"/>
            <a:ext cx="6696744" cy="4896000"/>
          </a:xfrm>
          <a:prstGeom prst="frame">
            <a:avLst>
              <a:gd name="adj1" fmla="val 1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188640" y="267494"/>
            <a:ext cx="6480720" cy="4608512"/>
          </a:xfrm>
          <a:prstGeom prst="frame">
            <a:avLst>
              <a:gd name="adj1" fmla="val 19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312930" y="411510"/>
            <a:ext cx="6248418" cy="4320480"/>
          </a:xfrm>
          <a:prstGeom prst="frame">
            <a:avLst>
              <a:gd name="adj1" fmla="val 2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0242" name="Picture 2" descr="https://catherineasquithgallery.com/uploads/posts/2021-02/thumbs/1613581223_85-p-fon-dlya-prezentatsii-po-pdd-9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807" t="10421" r="29439" b="9192"/>
          <a:stretch>
            <a:fillRect/>
          </a:stretch>
        </p:blipFill>
        <p:spPr bwMode="auto">
          <a:xfrm>
            <a:off x="134635" y="2303358"/>
            <a:ext cx="1080119" cy="2356624"/>
          </a:xfrm>
          <a:prstGeom prst="rect">
            <a:avLst/>
          </a:prstGeom>
          <a:noFill/>
        </p:spPr>
      </p:pic>
      <p:pic>
        <p:nvPicPr>
          <p:cNvPr id="10244" name="Picture 4" descr="https://catherineasquithgallery.com/uploads/posts/2021-02/thumbs/1613581249_110-p-fon-dlya-prezentatsii-po-pdd-118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38" t="3410" r="12588" b="3912"/>
          <a:stretch>
            <a:fillRect/>
          </a:stretch>
        </p:blipFill>
        <p:spPr bwMode="auto">
          <a:xfrm flipH="1">
            <a:off x="5580034" y="2770534"/>
            <a:ext cx="1143332" cy="18894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80628" y="123478"/>
            <a:ext cx="6696744" cy="4896000"/>
          </a:xfrm>
          <a:prstGeom prst="frame">
            <a:avLst>
              <a:gd name="adj1" fmla="val 1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188640" y="267494"/>
            <a:ext cx="6480720" cy="4608512"/>
          </a:xfrm>
          <a:prstGeom prst="frame">
            <a:avLst>
              <a:gd name="adj1" fmla="val 19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312930" y="411510"/>
            <a:ext cx="6248418" cy="4320480"/>
          </a:xfrm>
          <a:prstGeom prst="frame">
            <a:avLst>
              <a:gd name="adj1" fmla="val 2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4F32B-F5CF-4466-90AE-6EB18BAB82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3706-E305-4466-8C0D-40DB41A08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315" y="26295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rgbClr val="00B0F0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Інтерактивна вікторина</a:t>
            </a:r>
            <a:endParaRPr lang="uk-UA" sz="2400" b="1" dirty="0">
              <a:ln>
                <a:solidFill>
                  <a:srgbClr val="00B0F0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48" y="1203598"/>
            <a:ext cx="446875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8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2749" y="91604"/>
            <a:ext cx="448045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Стій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!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Машини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рухаються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Де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зійшлися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шляхи,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Хто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допоможе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вулицю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Людям перейти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світлофор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семафор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маяк</a:t>
            </a: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686901" y="4253351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червоний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666" y="463670"/>
            <a:ext cx="55806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Який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колір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середнього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«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віконця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»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світлофора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?  </a:t>
            </a: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жовтий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зелений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Блок-схема: знак завершения 14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72816" y="1779662"/>
            <a:ext cx="3384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тротуарі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148" y="555526"/>
            <a:ext cx="64533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Де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рекомендують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кататися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на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роликах?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3507854"/>
            <a:ext cx="3384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спеціальних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майданчиках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3384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проїжджій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частині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дороги</a:t>
            </a: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23682" y="4234397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2526" y="427384"/>
            <a:ext cx="52205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Місце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перетину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доріг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вулиць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називається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:  </a:t>
            </a: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перехрестя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тротуар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перехід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00851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24" y="80940"/>
            <a:ext cx="515719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Ось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трикутник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ну, а в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ньому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Парочка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малят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Може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вони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додому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Весело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біжать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Що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за знак?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Обережно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діти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!»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Бігова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доріжка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Бігати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заборонено»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694735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104867"/>
            <a:ext cx="1697846" cy="14945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427" y="100697"/>
            <a:ext cx="43204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Чудо-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кінь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— велосипед,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Можна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їхати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чи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ні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Дивний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цей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синій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знак,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Не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зрозуміти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його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ніяк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1779662"/>
            <a:ext cx="3996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Велосипедна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доріжка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3996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«Рух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велосипедах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заборонено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3996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Кінець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велосипедної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доріжки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3" name="Блок-схема: знак завершения 12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339502"/>
            <a:ext cx="64447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Там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де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знак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"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перехід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"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крокує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сміливо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… 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пішохід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всюдихід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лунохід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23147"/>
            <a:ext cx="489654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Це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за чудо-юдо,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Два горба, як у верблюда?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Трикутний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знак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Називається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він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як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1779662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Нерівна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дорога»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Декілька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поворотів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00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рутий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підйом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24246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" y="851900"/>
            <a:ext cx="927762" cy="927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" action="ppaction://hlinkshowjump?jump=endshow" highlightClick="1">
              <a:snd r:embed="rId2" name="applause.wav"/>
            </a:hlinkClick>
          </p:cNvPr>
          <p:cNvSpPr/>
          <p:nvPr/>
        </p:nvSpPr>
        <p:spPr>
          <a:xfrm>
            <a:off x="3140968" y="4659982"/>
            <a:ext cx="504056" cy="360040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ds05.infourok.ru/uploads/ex/0f20/0003cc27-187673c2/hello_html_7519bf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4083918"/>
            <a:ext cx="841800" cy="828000"/>
          </a:xfrm>
          <a:prstGeom prst="rect">
            <a:avLst/>
          </a:prstGeom>
          <a:noFill/>
        </p:spPr>
      </p:pic>
      <p:pic>
        <p:nvPicPr>
          <p:cNvPr id="7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4" cstate="print"/>
          <a:srcRect t="50646" r="69583"/>
          <a:stretch>
            <a:fillRect/>
          </a:stretch>
        </p:blipFill>
        <p:spPr bwMode="auto">
          <a:xfrm>
            <a:off x="3645024" y="3292022"/>
            <a:ext cx="831189" cy="864000"/>
          </a:xfrm>
          <a:prstGeom prst="rect">
            <a:avLst/>
          </a:prstGeom>
          <a:noFill/>
        </p:spPr>
      </p:pic>
      <p:pic>
        <p:nvPicPr>
          <p:cNvPr id="8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5" cstate="print"/>
          <a:srcRect l="68709" t="53811"/>
          <a:stretch>
            <a:fillRect/>
          </a:stretch>
        </p:blipFill>
        <p:spPr bwMode="auto">
          <a:xfrm>
            <a:off x="5836629" y="4156022"/>
            <a:ext cx="913668" cy="864000"/>
          </a:xfrm>
          <a:prstGeom prst="rect">
            <a:avLst/>
          </a:prstGeom>
          <a:noFill/>
        </p:spPr>
      </p:pic>
      <p:pic>
        <p:nvPicPr>
          <p:cNvPr id="9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6" cstate="print"/>
          <a:srcRect l="68709" b="52888"/>
          <a:stretch>
            <a:fillRect/>
          </a:stretch>
        </p:blipFill>
        <p:spPr bwMode="auto">
          <a:xfrm>
            <a:off x="1560964" y="3978918"/>
            <a:ext cx="895776" cy="864000"/>
          </a:xfrm>
          <a:prstGeom prst="rect">
            <a:avLst/>
          </a:prstGeom>
          <a:noFill/>
        </p:spPr>
      </p:pic>
      <p:pic>
        <p:nvPicPr>
          <p:cNvPr id="10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4" cstate="print"/>
          <a:srcRect l="32445" t="50646" r="31055"/>
          <a:stretch>
            <a:fillRect/>
          </a:stretch>
        </p:blipFill>
        <p:spPr bwMode="auto">
          <a:xfrm>
            <a:off x="1484784" y="123526"/>
            <a:ext cx="997428" cy="864000"/>
          </a:xfrm>
          <a:prstGeom prst="rect">
            <a:avLst/>
          </a:prstGeom>
          <a:noFill/>
        </p:spPr>
      </p:pic>
      <p:pic>
        <p:nvPicPr>
          <p:cNvPr id="11" name="Picture 6" descr="https://sklad.freeimg.ru/rsynced_images/road-signs-151608_1280.png"/>
          <p:cNvPicPr>
            <a:picLocks noChangeAspect="1" noChangeArrowheads="1"/>
          </p:cNvPicPr>
          <p:nvPr/>
        </p:nvPicPr>
        <p:blipFill>
          <a:blip r:embed="rId7" cstate="print"/>
          <a:srcRect l="32445" r="31055" b="52520"/>
          <a:stretch>
            <a:fillRect/>
          </a:stretch>
        </p:blipFill>
        <p:spPr bwMode="auto">
          <a:xfrm>
            <a:off x="3645024" y="127042"/>
            <a:ext cx="1036800" cy="86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3273" y="1715734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Молодці!</a:t>
            </a:r>
            <a:endParaRPr lang="uk-UA" sz="66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1"/>
          <a:stretch/>
        </p:blipFill>
        <p:spPr>
          <a:xfrm>
            <a:off x="188640" y="411510"/>
            <a:ext cx="5040560" cy="39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6304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6632" y="123478"/>
            <a:ext cx="6624736" cy="4896544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332656" y="267494"/>
            <a:ext cx="60846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Дорогі діти!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Правила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дорожнього руху-це інформація, яку необхідно знати кожному. Від цього залежить наше здоров'я і навіть життя.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Тому дуже важливо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кожен день дотримуватися їх, виходячи на вулицю. Не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порушувати правила,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навіть коли дуже поспішаєш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Вікторина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 правила дорожнього руху допоможе вам згадати правила і перевірити Ваші знання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Якщо ви зможете відповісти на всі питання правильно, то можете вважати себе їх знавцем і сміливо йти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гратися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вулицю з друзями.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56" y="123478"/>
            <a:ext cx="6264696" cy="12241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Як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називають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ділянку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проїжджої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частини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призначену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для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руху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пішоходів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?  </a:t>
            </a: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Пішохідний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тротуар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Пішохідний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перех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ішохідна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доріжка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Блок-схема: знак завершения 13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червоний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296400"/>
            <a:ext cx="61206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який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колір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світлофора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можна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переходити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дорогу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? 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Блок-схема: знак завершения 13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2708920" y="4247425"/>
            <a:ext cx="1260000" cy="354269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зелений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жовтий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664" y="328947"/>
            <a:ext cx="61206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Як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слід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обходити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автобус і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тролейбус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? 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2647623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ззаду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спереду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праворуч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08920" y="4243779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80" y="226657"/>
            <a:ext cx="518457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Як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називаються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символи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встановлюються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на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проїжджих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частинах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знаки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смайлики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ієрогліф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08920" y="4248348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688" y="371119"/>
            <a:ext cx="56166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Розмітка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дороги,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позначає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пішохідний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перехід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:  </a:t>
            </a: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«зебра»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«ягуар»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«тигр»</a:t>
            </a: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08920" y="4255148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582" y="444609"/>
            <a:ext cx="60846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Якої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сторони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повинен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дотримуватися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пішохід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йдучи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по тротуару?  </a:t>
            </a:r>
          </a:p>
        </p:txBody>
      </p:sp>
      <p:sp>
        <p:nvSpPr>
          <p:cNvPr id="5" name="Овал 4"/>
          <p:cNvSpPr/>
          <p:nvPr/>
        </p:nvSpPr>
        <p:spPr>
          <a:xfrm>
            <a:off x="908720" y="1707654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908720" y="2571750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20" y="3435846"/>
            <a:ext cx="54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2816" y="2643758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праворуч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2816" y="3507854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2816" y="1779662"/>
            <a:ext cx="288032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ліворуч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Блок-схема: знак завершения 8">
            <a:hlinkClick r:id="" action="ppaction://hlinkshowjump?jump=nextslide"/>
          </p:cNvPr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Далі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708920" y="4227934"/>
            <a:ext cx="1260000" cy="3737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67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685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416</Words>
  <Application>Microsoft Office PowerPoint</Application>
  <PresentationFormat>Произвольный</PresentationFormat>
  <Paragraphs>145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Admin</cp:lastModifiedBy>
  <cp:revision>38</cp:revision>
  <dcterms:created xsi:type="dcterms:W3CDTF">2021-08-12T09:37:24Z</dcterms:created>
  <dcterms:modified xsi:type="dcterms:W3CDTF">2023-11-20T18:00:18Z</dcterms:modified>
</cp:coreProperties>
</file>