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A2F6-6FD0-4E12-B367-ED12BCDBE71A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D808E33-56C9-4ABC-B768-52B66E0D4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993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A2F6-6FD0-4E12-B367-ED12BCDBE71A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808E33-56C9-4ABC-B768-52B66E0D4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33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A2F6-6FD0-4E12-B367-ED12BCDBE71A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808E33-56C9-4ABC-B768-52B66E0D4C1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5122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A2F6-6FD0-4E12-B367-ED12BCDBE71A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808E33-56C9-4ABC-B768-52B66E0D4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792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A2F6-6FD0-4E12-B367-ED12BCDBE71A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808E33-56C9-4ABC-B768-52B66E0D4C1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4785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A2F6-6FD0-4E12-B367-ED12BCDBE71A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808E33-56C9-4ABC-B768-52B66E0D4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464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A2F6-6FD0-4E12-B367-ED12BCDBE71A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8E33-56C9-4ABC-B768-52B66E0D4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3648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A2F6-6FD0-4E12-B367-ED12BCDBE71A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8E33-56C9-4ABC-B768-52B66E0D4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429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A2F6-6FD0-4E12-B367-ED12BCDBE71A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8E33-56C9-4ABC-B768-52B66E0D4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760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A2F6-6FD0-4E12-B367-ED12BCDBE71A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808E33-56C9-4ABC-B768-52B66E0D4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601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A2F6-6FD0-4E12-B367-ED12BCDBE71A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D808E33-56C9-4ABC-B768-52B66E0D4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318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A2F6-6FD0-4E12-B367-ED12BCDBE71A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D808E33-56C9-4ABC-B768-52B66E0D4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61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A2F6-6FD0-4E12-B367-ED12BCDBE71A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8E33-56C9-4ABC-B768-52B66E0D4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7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A2F6-6FD0-4E12-B367-ED12BCDBE71A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8E33-56C9-4ABC-B768-52B66E0D4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100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A2F6-6FD0-4E12-B367-ED12BCDBE71A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8E33-56C9-4ABC-B768-52B66E0D4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161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A2F6-6FD0-4E12-B367-ED12BCDBE71A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808E33-56C9-4ABC-B768-52B66E0D4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578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2A2F6-6FD0-4E12-B367-ED12BCDBE71A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D808E33-56C9-4ABC-B768-52B66E0D4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80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2EBBE2-DFB7-01FD-0179-23842DE09D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Єдиний</a:t>
            </a:r>
            <a:r>
              <a:rPr lang="ru-RU" dirty="0"/>
              <a:t> урок до Дня </a:t>
            </a:r>
            <a:r>
              <a:rPr lang="ru-RU" dirty="0" err="1"/>
              <a:t>пам'яті</a:t>
            </a:r>
            <a:r>
              <a:rPr lang="ru-RU" dirty="0"/>
              <a:t> та </a:t>
            </a:r>
            <a:r>
              <a:rPr lang="ru-RU" dirty="0" err="1"/>
              <a:t>примирення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/>
              <a:t>«</a:t>
            </a:r>
            <a:r>
              <a:rPr lang="ru-RU" dirty="0" err="1"/>
              <a:t>Мужність</a:t>
            </a:r>
            <a:r>
              <a:rPr lang="ru-RU" dirty="0"/>
              <a:t> і </a:t>
            </a:r>
            <a:r>
              <a:rPr lang="ru-RU" dirty="0" err="1"/>
              <a:t>відвага</a:t>
            </a:r>
            <a:r>
              <a:rPr lang="ru-RU" dirty="0"/>
              <a:t> </a:t>
            </a:r>
            <a:r>
              <a:rPr lang="ru-RU" dirty="0" err="1"/>
              <a:t>крізь</a:t>
            </a:r>
            <a:r>
              <a:rPr lang="ru-RU" dirty="0"/>
              <a:t> </a:t>
            </a:r>
            <a:r>
              <a:rPr lang="ru-RU" dirty="0" err="1"/>
              <a:t>покоління</a:t>
            </a:r>
            <a:r>
              <a:rPr lang="ru-RU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807889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096193E-A6E5-FE1B-FF99-99CBF12666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058" y="359492"/>
            <a:ext cx="7007942" cy="5255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094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1365F7F-E15C-2B60-7C72-2C8630060B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947" y="1592826"/>
            <a:ext cx="7020231" cy="526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049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804FBEF-7DF5-F405-F2BF-DCCC7DEC5B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335" y="1699751"/>
            <a:ext cx="6877665" cy="515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20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D584B9B-0B49-16DE-7693-1D7B056AFC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916" y="0"/>
            <a:ext cx="91390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869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58343E2-8D17-6542-5E9A-F0FE99FF37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045" y="0"/>
            <a:ext cx="80329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095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2039F40-B972-4CED-CC83-A525A0E51D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923" y="0"/>
            <a:ext cx="91980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310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8493CA4-8A46-F5F6-8F50-678184B92F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84" y="0"/>
            <a:ext cx="121991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02197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</TotalTime>
  <Words>0</Words>
  <Application>Microsoft Office PowerPoint</Application>
  <PresentationFormat>Широкоэкранный</PresentationFormat>
  <Paragraphs>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Легкий дым</vt:lpstr>
      <vt:lpstr> Єдиний урок до Дня пам'яті та примирення  «Мужність і відвага крізь покоління»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Єдиний урок до Дня пам'яті та примирення  «Мужність і відвага крізь покоління»</dc:title>
  <dc:creator>Катя</dc:creator>
  <cp:lastModifiedBy>Вікторія</cp:lastModifiedBy>
  <cp:revision>3</cp:revision>
  <dcterms:created xsi:type="dcterms:W3CDTF">2023-05-04T15:26:55Z</dcterms:created>
  <dcterms:modified xsi:type="dcterms:W3CDTF">2023-05-05T13:11:37Z</dcterms:modified>
</cp:coreProperties>
</file>