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405485-5DB6-47A1-B11C-A9CADEE999D4}"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131717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405485-5DB6-47A1-B11C-A9CADEE999D4}"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235295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405485-5DB6-47A1-B11C-A9CADEE999D4}"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93926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405485-5DB6-47A1-B11C-A9CADEE999D4}"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73702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405485-5DB6-47A1-B11C-A9CADEE999D4}"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422694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405485-5DB6-47A1-B11C-A9CADEE999D4}"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19801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405485-5DB6-47A1-B11C-A9CADEE999D4}" type="datetimeFigureOut">
              <a:rPr lang="ru-RU" smtClean="0"/>
              <a:t>20.11.2023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20022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405485-5DB6-47A1-B11C-A9CADEE999D4}" type="datetimeFigureOut">
              <a:rPr lang="ru-RU" smtClean="0"/>
              <a:t>20.11.2023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309922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405485-5DB6-47A1-B11C-A9CADEE999D4}" type="datetimeFigureOut">
              <a:rPr lang="ru-RU" smtClean="0"/>
              <a:t>20.11.2023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210925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405485-5DB6-47A1-B11C-A9CADEE999D4}"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167397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405485-5DB6-47A1-B11C-A9CADEE999D4}"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7C28E2-3F45-41C4-B579-AAA346F6C650}" type="slidenum">
              <a:rPr lang="ru-RU" smtClean="0"/>
              <a:t>‹#›</a:t>
            </a:fld>
            <a:endParaRPr lang="ru-RU"/>
          </a:p>
        </p:txBody>
      </p:sp>
    </p:spTree>
    <p:extLst>
      <p:ext uri="{BB962C8B-B14F-4D97-AF65-F5344CB8AC3E}">
        <p14:creationId xmlns:p14="http://schemas.microsoft.com/office/powerpoint/2010/main" val="377629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05485-5DB6-47A1-B11C-A9CADEE999D4}" type="datetimeFigureOut">
              <a:rPr lang="ru-RU" smtClean="0"/>
              <a:t>20.11.2023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C28E2-3F45-41C4-B579-AAA346F6C650}" type="slidenum">
              <a:rPr lang="ru-RU" smtClean="0"/>
              <a:t>‹#›</a:t>
            </a:fld>
            <a:endParaRPr lang="ru-RU"/>
          </a:p>
        </p:txBody>
      </p:sp>
    </p:spTree>
    <p:extLst>
      <p:ext uri="{BB962C8B-B14F-4D97-AF65-F5344CB8AC3E}">
        <p14:creationId xmlns:p14="http://schemas.microsoft.com/office/powerpoint/2010/main" val="180366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6888" y="107379"/>
            <a:ext cx="11484864" cy="3787965"/>
          </a:xfrm>
        </p:spPr>
        <p:txBody>
          <a:bodyPr>
            <a:normAutofit/>
          </a:bodyPr>
          <a:lstStyle/>
          <a:p>
            <a:r>
              <a:rPr lang="uk-UA" sz="1800" dirty="0" smtClean="0">
                <a:latin typeface="Comic Sans MS" panose="030F0702030302020204" pitchFamily="66" charset="0"/>
              </a:rPr>
              <a:t>КЗО «Дніпропетровський навчально-реабілітаційний центр №1»ДОР»</a:t>
            </a:r>
            <a:br>
              <a:rPr lang="uk-UA" sz="1800" dirty="0" smtClean="0">
                <a:latin typeface="Comic Sans MS" panose="030F0702030302020204" pitchFamily="66" charset="0"/>
              </a:rPr>
            </a:br>
            <a:r>
              <a:rPr lang="uk-UA" sz="1800" dirty="0">
                <a:latin typeface="Comic Sans MS" panose="030F0702030302020204" pitchFamily="66" charset="0"/>
              </a:rPr>
              <a:t/>
            </a:r>
            <a:br>
              <a:rPr lang="uk-UA" sz="1800" dirty="0">
                <a:latin typeface="Comic Sans MS" panose="030F0702030302020204" pitchFamily="66" charset="0"/>
              </a:rPr>
            </a:br>
            <a:r>
              <a:rPr lang="uk-UA" sz="1800" dirty="0" smtClean="0">
                <a:latin typeface="Comic Sans MS" panose="030F0702030302020204" pitchFamily="66" charset="0"/>
              </a:rPr>
              <a:t/>
            </a:r>
            <a:br>
              <a:rPr lang="uk-UA" sz="1800" dirty="0" smtClean="0">
                <a:latin typeface="Comic Sans MS" panose="030F0702030302020204" pitchFamily="66" charset="0"/>
              </a:rPr>
            </a:br>
            <a:r>
              <a:rPr lang="uk-UA" sz="1800" dirty="0">
                <a:latin typeface="Comic Sans MS" panose="030F0702030302020204" pitchFamily="66" charset="0"/>
              </a:rPr>
              <a:t/>
            </a:r>
            <a:br>
              <a:rPr lang="uk-UA" sz="1800" dirty="0">
                <a:latin typeface="Comic Sans MS" panose="030F0702030302020204" pitchFamily="66" charset="0"/>
              </a:rPr>
            </a:br>
            <a:r>
              <a:rPr lang="uk-UA" sz="1800" dirty="0" smtClean="0">
                <a:solidFill>
                  <a:srgbClr val="003366"/>
                </a:solidFill>
                <a:latin typeface="Comic Sans MS" panose="030F0702030302020204" pitchFamily="66" charset="0"/>
              </a:rPr>
              <a:t/>
            </a:r>
            <a:br>
              <a:rPr lang="uk-UA" sz="1800" dirty="0" smtClean="0">
                <a:solidFill>
                  <a:srgbClr val="003366"/>
                </a:solidFill>
                <a:latin typeface="Comic Sans MS" panose="030F0702030302020204" pitchFamily="66" charset="0"/>
              </a:rPr>
            </a:br>
            <a:r>
              <a:rPr lang="uk-UA" sz="2800" dirty="0" smtClean="0">
                <a:solidFill>
                  <a:srgbClr val="003366"/>
                </a:solidFill>
                <a:latin typeface="Comic Sans MS" panose="030F0702030302020204" pitchFamily="66" charset="0"/>
              </a:rPr>
              <a:t>Урок доброти: </a:t>
            </a:r>
            <a:r>
              <a:rPr lang="uk-UA" sz="2800" dirty="0" smtClean="0">
                <a:solidFill>
                  <a:srgbClr val="003399"/>
                </a:solidFill>
                <a:latin typeface="Comic Sans MS" panose="030F0702030302020204" pitchFamily="66" charset="0"/>
              </a:rPr>
              <a:t>Гуманне та відповідальне ставлення до тварин </a:t>
            </a:r>
            <a:r>
              <a:rPr lang="uk-UA" sz="2800" dirty="0">
                <a:solidFill>
                  <a:srgbClr val="0099CC"/>
                </a:solidFill>
                <a:latin typeface="Comic Sans MS" panose="030F0702030302020204" pitchFamily="66" charset="0"/>
              </a:rPr>
              <a:t/>
            </a:r>
            <a:br>
              <a:rPr lang="uk-UA" sz="2800" dirty="0">
                <a:solidFill>
                  <a:srgbClr val="0099CC"/>
                </a:solidFill>
                <a:latin typeface="Comic Sans MS" panose="030F0702030302020204" pitchFamily="66" charset="0"/>
              </a:rPr>
            </a:br>
            <a:r>
              <a:rPr lang="uk-UA" sz="2800" dirty="0" smtClean="0">
                <a:solidFill>
                  <a:srgbClr val="0099CC"/>
                </a:solidFill>
                <a:latin typeface="Comic Sans MS" panose="030F0702030302020204" pitchFamily="66" charset="0"/>
              </a:rPr>
              <a:t/>
            </a:r>
            <a:br>
              <a:rPr lang="uk-UA" sz="2800" dirty="0" smtClean="0">
                <a:solidFill>
                  <a:srgbClr val="0099CC"/>
                </a:solidFill>
                <a:latin typeface="Comic Sans MS" panose="030F0702030302020204" pitchFamily="66" charset="0"/>
              </a:rPr>
            </a:br>
            <a:r>
              <a:rPr lang="uk-UA" sz="2800" dirty="0">
                <a:solidFill>
                  <a:srgbClr val="0099CC"/>
                </a:solidFill>
                <a:latin typeface="Comic Sans MS" panose="030F0702030302020204" pitchFamily="66" charset="0"/>
              </a:rPr>
              <a:t/>
            </a:r>
            <a:br>
              <a:rPr lang="uk-UA" sz="2800" dirty="0">
                <a:solidFill>
                  <a:srgbClr val="0099CC"/>
                </a:solidFill>
                <a:latin typeface="Comic Sans MS" panose="030F0702030302020204" pitchFamily="66" charset="0"/>
              </a:rPr>
            </a:br>
            <a:r>
              <a:rPr lang="uk-UA" sz="1800" dirty="0" smtClean="0">
                <a:latin typeface="Comic Sans MS" panose="030F0702030302020204" pitchFamily="66" charset="0"/>
              </a:rPr>
              <a:t/>
            </a:r>
            <a:br>
              <a:rPr lang="uk-UA" sz="1800" dirty="0" smtClean="0">
                <a:latin typeface="Comic Sans MS" panose="030F0702030302020204" pitchFamily="66" charset="0"/>
              </a:rPr>
            </a:br>
            <a:r>
              <a:rPr lang="uk-UA" sz="1800" dirty="0">
                <a:latin typeface="Comic Sans MS" panose="030F0702030302020204" pitchFamily="66" charset="0"/>
              </a:rPr>
              <a:t/>
            </a:r>
            <a:br>
              <a:rPr lang="uk-UA" sz="1800" dirty="0">
                <a:latin typeface="Comic Sans MS" panose="030F0702030302020204" pitchFamily="66" charset="0"/>
              </a:rPr>
            </a:br>
            <a:r>
              <a:rPr lang="uk-UA" sz="1800" dirty="0" smtClean="0">
                <a:latin typeface="Comic Sans MS" panose="030F0702030302020204" pitchFamily="66" charset="0"/>
              </a:rPr>
              <a:t/>
            </a:r>
            <a:br>
              <a:rPr lang="uk-UA" sz="1800" dirty="0" smtClean="0">
                <a:latin typeface="Comic Sans MS" panose="030F0702030302020204" pitchFamily="66" charset="0"/>
              </a:rPr>
            </a:br>
            <a:r>
              <a:rPr lang="uk-UA" sz="1800" dirty="0" smtClean="0">
                <a:latin typeface="Comic Sans MS" panose="030F0702030302020204" pitchFamily="66" charset="0"/>
              </a:rPr>
              <a:t>Підготував: </a:t>
            </a:r>
            <a:br>
              <a:rPr lang="uk-UA" sz="1800" dirty="0" smtClean="0">
                <a:latin typeface="Comic Sans MS" panose="030F0702030302020204" pitchFamily="66" charset="0"/>
              </a:rPr>
            </a:br>
            <a:r>
              <a:rPr lang="uk-UA" sz="1800" dirty="0" smtClean="0">
                <a:latin typeface="Comic Sans MS" panose="030F0702030302020204" pitchFamily="66" charset="0"/>
              </a:rPr>
              <a:t>                                                вчитель – дефектолог МАРИНА </a:t>
            </a:r>
            <a:r>
              <a:rPr lang="uk-UA" sz="1800" dirty="0" err="1">
                <a:latin typeface="Comic Sans MS" panose="030F0702030302020204" pitchFamily="66" charset="0"/>
              </a:rPr>
              <a:t>М</a:t>
            </a:r>
            <a:r>
              <a:rPr lang="uk-UA" sz="1800" dirty="0" err="1" smtClean="0">
                <a:latin typeface="Comic Sans MS" panose="030F0702030302020204" pitchFamily="66" charset="0"/>
              </a:rPr>
              <a:t>ілокум</a:t>
            </a:r>
            <a:r>
              <a:rPr lang="uk-UA" sz="1800" dirty="0" smtClean="0">
                <a:latin typeface="Comic Sans MS" panose="030F0702030302020204" pitchFamily="66" charset="0"/>
              </a:rPr>
              <a:t>  </a:t>
            </a:r>
            <a:endParaRPr lang="ru-RU" sz="1800" dirty="0">
              <a:latin typeface="Comic Sans MS" panose="030F0702030302020204" pitchFamily="66"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273" t="26990" r="2454" b="25980"/>
          <a:stretch/>
        </p:blipFill>
        <p:spPr>
          <a:xfrm>
            <a:off x="1524000" y="4197096"/>
            <a:ext cx="9582912" cy="2660904"/>
          </a:xfrm>
          <a:prstGeom prst="rect">
            <a:avLst/>
          </a:prstGeom>
        </p:spPr>
      </p:pic>
    </p:spTree>
    <p:extLst>
      <p:ext uri="{BB962C8B-B14F-4D97-AF65-F5344CB8AC3E}">
        <p14:creationId xmlns:p14="http://schemas.microsoft.com/office/powerpoint/2010/main" val="3679909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3" name="Подзаголовок 2"/>
          <p:cNvSpPr>
            <a:spLocks noGrp="1"/>
          </p:cNvSpPr>
          <p:nvPr>
            <p:ph type="subTitle" idx="1"/>
          </p:nvPr>
        </p:nvSpPr>
        <p:spPr>
          <a:xfrm>
            <a:off x="4096512" y="850392"/>
            <a:ext cx="7979664" cy="5797296"/>
          </a:xfrm>
        </p:spPr>
        <p:txBody>
          <a:bodyPr>
            <a:normAutofit fontScale="62500" lnSpcReduction="20000"/>
          </a:bodyPr>
          <a:lstStyle/>
          <a:p>
            <a:r>
              <a:rPr lang="ru-RU" i="1" dirty="0">
                <a:solidFill>
                  <a:srgbClr val="003399"/>
                </a:solidFill>
                <a:latin typeface="Comic Sans MS" panose="030F0702030302020204" pitchFamily="66" charset="0"/>
              </a:rPr>
              <a:t>В </a:t>
            </a:r>
            <a:r>
              <a:rPr lang="ru-RU" i="1" dirty="0" err="1">
                <a:solidFill>
                  <a:srgbClr val="003399"/>
                </a:solidFill>
                <a:latin typeface="Comic Sans MS" panose="030F0702030302020204" pitchFamily="66" charset="0"/>
              </a:rPr>
              <a:t>сучасному</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світі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людина</a:t>
            </a:r>
            <a:r>
              <a:rPr lang="ru-RU" i="1" dirty="0">
                <a:solidFill>
                  <a:srgbClr val="003399"/>
                </a:solidFill>
                <a:latin typeface="Comic Sans MS" panose="030F0702030302020204" pitchFamily="66" charset="0"/>
              </a:rPr>
              <a:t> все </a:t>
            </a:r>
            <a:r>
              <a:rPr lang="ru-RU" i="1" dirty="0" err="1">
                <a:solidFill>
                  <a:srgbClr val="003399"/>
                </a:solidFill>
                <a:latin typeface="Comic Sans MS" panose="030F0702030302020204" pitchFamily="66" charset="0"/>
              </a:rPr>
              <a:t>далі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відходить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від</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природи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Спілкування</a:t>
            </a:r>
            <a:r>
              <a:rPr lang="ru-RU" i="1" dirty="0">
                <a:solidFill>
                  <a:srgbClr val="003399"/>
                </a:solidFill>
                <a:latin typeface="Comic Sans MS" panose="030F0702030302020204" pitchFamily="66" charset="0"/>
              </a:rPr>
              <a:t> з нею </a:t>
            </a:r>
            <a:r>
              <a:rPr lang="ru-RU" i="1" dirty="0" err="1">
                <a:solidFill>
                  <a:srgbClr val="003399"/>
                </a:solidFill>
                <a:latin typeface="Comic Sans MS" panose="030F0702030302020204" pitchFamily="66" charset="0"/>
              </a:rPr>
              <a:t>поступово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заміщується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соціальними</a:t>
            </a:r>
            <a:r>
              <a:rPr lang="ru-RU" i="1" dirty="0">
                <a:solidFill>
                  <a:srgbClr val="003399"/>
                </a:solidFill>
                <a:latin typeface="Comic Sans MS" panose="030F0702030302020204" pitchFamily="66" charset="0"/>
              </a:rPr>
              <a:t> мережами, </a:t>
            </a:r>
            <a:r>
              <a:rPr lang="ru-RU" i="1" dirty="0" err="1">
                <a:solidFill>
                  <a:srgbClr val="003399"/>
                </a:solidFill>
                <a:latin typeface="Comic Sans MS" panose="030F0702030302020204" pitchFamily="66" charset="0"/>
              </a:rPr>
              <a:t>комп’ютерними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іграми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віртуальним</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світом</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Дуже</a:t>
            </a:r>
            <a:r>
              <a:rPr lang="ru-RU" i="1" dirty="0">
                <a:solidFill>
                  <a:srgbClr val="003399"/>
                </a:solidFill>
                <a:latin typeface="Comic Sans MS" panose="030F0702030302020204" pitchFamily="66" charset="0"/>
              </a:rPr>
              <a:t> часто ми </a:t>
            </a:r>
            <a:r>
              <a:rPr lang="ru-RU" i="1" dirty="0" err="1">
                <a:solidFill>
                  <a:srgbClr val="003399"/>
                </a:solidFill>
                <a:latin typeface="Comic Sans MS" panose="030F0702030302020204" pitchFamily="66" charset="0"/>
              </a:rPr>
              <a:t>забуваємо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що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поряд</a:t>
            </a:r>
            <a:r>
              <a:rPr lang="ru-RU" i="1" dirty="0">
                <a:solidFill>
                  <a:srgbClr val="003399"/>
                </a:solidFill>
                <a:latin typeface="Comic Sans MS" panose="030F0702030302020204" pitchFamily="66" charset="0"/>
              </a:rPr>
              <a:t> з нами </a:t>
            </a:r>
            <a:r>
              <a:rPr lang="ru-RU" i="1" dirty="0" err="1">
                <a:solidFill>
                  <a:srgbClr val="003399"/>
                </a:solidFill>
                <a:latin typeface="Comic Sans MS" panose="030F0702030302020204" pitchFamily="66" charset="0"/>
              </a:rPr>
              <a:t>живуть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вірні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друзі</a:t>
            </a:r>
            <a:r>
              <a:rPr lang="ru-RU" i="1" dirty="0">
                <a:solidFill>
                  <a:srgbClr val="003399"/>
                </a:solidFill>
                <a:latin typeface="Comic Sans MS" panose="030F0702030302020204" pitchFamily="66" charset="0"/>
              </a:rPr>
              <a:t> – </a:t>
            </a:r>
            <a:r>
              <a:rPr lang="ru-RU" i="1" dirty="0" err="1">
                <a:solidFill>
                  <a:srgbClr val="003399"/>
                </a:solidFill>
                <a:latin typeface="Comic Sans MS" panose="030F0702030302020204" pitchFamily="66" charset="0"/>
              </a:rPr>
              <a:t>тварини</a:t>
            </a:r>
            <a:r>
              <a:rPr lang="ru-RU" i="1" dirty="0">
                <a:solidFill>
                  <a:srgbClr val="003399"/>
                </a:solidFill>
                <a:latin typeface="Comic Sans MS" panose="030F0702030302020204" pitchFamily="66" charset="0"/>
              </a:rPr>
              <a:t>. Вони </a:t>
            </a:r>
            <a:r>
              <a:rPr lang="ru-RU" i="1" dirty="0" err="1">
                <a:solidFill>
                  <a:srgbClr val="003399"/>
                </a:solidFill>
                <a:latin typeface="Comic Sans MS" panose="030F0702030302020204" pitchFamily="66" charset="0"/>
              </a:rPr>
              <a:t>відданими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очима</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дивляться</a:t>
            </a:r>
            <a:r>
              <a:rPr lang="ru-RU" i="1" dirty="0">
                <a:solidFill>
                  <a:srgbClr val="003399"/>
                </a:solidFill>
                <a:latin typeface="Comic Sans MS" panose="030F0702030302020204" pitchFamily="66" charset="0"/>
              </a:rPr>
              <a:t> на нас, </a:t>
            </a:r>
            <a:r>
              <a:rPr lang="ru-RU" i="1" dirty="0" err="1">
                <a:solidFill>
                  <a:srgbClr val="003399"/>
                </a:solidFill>
                <a:latin typeface="Comic Sans MS" panose="030F0702030302020204" pitchFamily="66" charset="0"/>
              </a:rPr>
              <a:t>очікуючи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уваги</a:t>
            </a:r>
            <a:r>
              <a:rPr lang="ru-RU" i="1" dirty="0">
                <a:solidFill>
                  <a:srgbClr val="003399"/>
                </a:solidFill>
                <a:latin typeface="Comic Sans MS" panose="030F0702030302020204" pitchFamily="66" charset="0"/>
              </a:rPr>
              <a:t> і </a:t>
            </a:r>
            <a:r>
              <a:rPr lang="ru-RU" i="1" dirty="0" err="1">
                <a:solidFill>
                  <a:srgbClr val="003399"/>
                </a:solidFill>
                <a:latin typeface="Comic Sans MS" panose="030F0702030302020204" pitchFamily="66" charset="0"/>
              </a:rPr>
              <a:t>любові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Наші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домашні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улюбленці</a:t>
            </a:r>
            <a:r>
              <a:rPr lang="ru-RU" i="1" dirty="0">
                <a:solidFill>
                  <a:srgbClr val="003399"/>
                </a:solidFill>
                <a:latin typeface="Comic Sans MS" panose="030F0702030302020204" pitchFamily="66" charset="0"/>
              </a:rPr>
              <a:t> так </a:t>
            </a:r>
            <a:r>
              <a:rPr lang="ru-RU" i="1" dirty="0" err="1">
                <a:solidFill>
                  <a:srgbClr val="003399"/>
                </a:solidFill>
                <a:latin typeface="Comic Sans MS" panose="030F0702030302020204" pitchFamily="66" charset="0"/>
              </a:rPr>
              <a:t>багато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роблять</a:t>
            </a:r>
            <a:r>
              <a:rPr lang="ru-RU" i="1" dirty="0">
                <a:solidFill>
                  <a:srgbClr val="003399"/>
                </a:solidFill>
                <a:latin typeface="Comic Sans MS" panose="030F0702030302020204" pitchFamily="66" charset="0"/>
              </a:rPr>
              <a:t> для нас: </a:t>
            </a:r>
            <a:r>
              <a:rPr lang="ru-RU" i="1" dirty="0" err="1">
                <a:solidFill>
                  <a:srgbClr val="003399"/>
                </a:solidFill>
                <a:latin typeface="Comic Sans MS" panose="030F0702030302020204" pitchFamily="66" charset="0"/>
              </a:rPr>
              <a:t>охороняють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дарують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радість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спілкування</a:t>
            </a:r>
            <a:r>
              <a:rPr lang="ru-RU" i="1" dirty="0">
                <a:solidFill>
                  <a:srgbClr val="003399"/>
                </a:solidFill>
                <a:latin typeface="Comic Sans MS" panose="030F0702030302020204" pitchFamily="66" charset="0"/>
              </a:rPr>
              <a:t>, а </a:t>
            </a:r>
            <a:r>
              <a:rPr lang="ru-RU" i="1" dirty="0" err="1">
                <a:solidFill>
                  <a:srgbClr val="003399"/>
                </a:solidFill>
                <a:latin typeface="Comic Sans MS" panose="030F0702030302020204" pitchFamily="66" charset="0"/>
              </a:rPr>
              <a:t>іноді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навіть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рятують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життя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чекаючи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від</a:t>
            </a:r>
            <a:r>
              <a:rPr lang="ru-RU" i="1" dirty="0">
                <a:solidFill>
                  <a:srgbClr val="003399"/>
                </a:solidFill>
                <a:latin typeface="Comic Sans MS" panose="030F0702030302020204" pitchFamily="66" charset="0"/>
              </a:rPr>
              <a:t> нас </a:t>
            </a:r>
            <a:r>
              <a:rPr lang="ru-RU" i="1" dirty="0" err="1">
                <a:solidFill>
                  <a:srgbClr val="003399"/>
                </a:solidFill>
                <a:latin typeface="Comic Sans MS" panose="030F0702030302020204" pitchFamily="66" charset="0"/>
              </a:rPr>
              <a:t>лише</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уваги</a:t>
            </a:r>
            <a:r>
              <a:rPr lang="ru-RU" i="1" dirty="0">
                <a:solidFill>
                  <a:srgbClr val="003399"/>
                </a:solidFill>
                <a:latin typeface="Comic Sans MS" panose="030F0702030302020204" pitchFamily="66" charset="0"/>
              </a:rPr>
              <a:t>. Вони для нас </a:t>
            </a:r>
            <a:r>
              <a:rPr lang="ru-RU" i="1" dirty="0" err="1">
                <a:solidFill>
                  <a:srgbClr val="003399"/>
                </a:solidFill>
                <a:latin typeface="Comic Sans MS" panose="030F0702030302020204" pitchFamily="66" charset="0"/>
              </a:rPr>
              <a:t>лише</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сторінка</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життя</a:t>
            </a:r>
            <a:r>
              <a:rPr lang="ru-RU" i="1" dirty="0">
                <a:solidFill>
                  <a:srgbClr val="003399"/>
                </a:solidFill>
                <a:latin typeface="Comic Sans MS" panose="030F0702030302020204" pitchFamily="66" charset="0"/>
              </a:rPr>
              <a:t>, а ми для них і є все </a:t>
            </a:r>
            <a:r>
              <a:rPr lang="ru-RU" i="1" dirty="0" err="1">
                <a:solidFill>
                  <a:srgbClr val="003399"/>
                </a:solidFill>
                <a:latin typeface="Comic Sans MS" panose="030F0702030302020204" pitchFamily="66" charset="0"/>
              </a:rPr>
              <a:t>життя</a:t>
            </a:r>
            <a:r>
              <a:rPr lang="ru-RU" i="1" dirty="0">
                <a:solidFill>
                  <a:srgbClr val="003399"/>
                </a:solidFill>
                <a:latin typeface="Comic Sans MS" panose="030F0702030302020204" pitchFamily="66" charset="0"/>
              </a:rPr>
              <a:t>.</a:t>
            </a:r>
          </a:p>
          <a:p>
            <a:r>
              <a:rPr lang="ru-RU" i="1" dirty="0">
                <a:solidFill>
                  <a:srgbClr val="003399"/>
                </a:solidFill>
                <a:latin typeface="Comic Sans MS" panose="030F0702030302020204" pitchFamily="66" charset="0"/>
              </a:rPr>
              <a:t>У </a:t>
            </a:r>
            <a:r>
              <a:rPr lang="ru-RU" i="1" dirty="0" err="1">
                <a:solidFill>
                  <a:srgbClr val="003399"/>
                </a:solidFill>
                <a:latin typeface="Comic Sans MS" panose="030F0702030302020204" pitchFamily="66" charset="0"/>
              </a:rPr>
              <a:t>всьому</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світі</a:t>
            </a:r>
            <a:r>
              <a:rPr lang="ru-RU" i="1" dirty="0">
                <a:solidFill>
                  <a:srgbClr val="003399"/>
                </a:solidFill>
                <a:latin typeface="Comic Sans MS" panose="030F0702030302020204" pitchFamily="66" charset="0"/>
              </a:rPr>
              <a:t> створено </a:t>
            </a:r>
            <a:r>
              <a:rPr lang="ru-RU" i="1" dirty="0" err="1">
                <a:solidFill>
                  <a:srgbClr val="003399"/>
                </a:solidFill>
                <a:latin typeface="Comic Sans MS" panose="030F0702030302020204" pitchFamily="66" charset="0"/>
              </a:rPr>
              <a:t>громадські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організації</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борців</a:t>
            </a:r>
            <a:r>
              <a:rPr lang="ru-RU" i="1" dirty="0">
                <a:solidFill>
                  <a:srgbClr val="003399"/>
                </a:solidFill>
                <a:latin typeface="Comic Sans MS" panose="030F0702030302020204" pitchFamily="66" charset="0"/>
              </a:rPr>
              <a:t> за права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 Вони </a:t>
            </a:r>
            <a:r>
              <a:rPr lang="ru-RU" i="1" dirty="0" err="1">
                <a:solidFill>
                  <a:srgbClr val="003399"/>
                </a:solidFill>
                <a:latin typeface="Comic Sans MS" panose="030F0702030302020204" pitchFamily="66" charset="0"/>
              </a:rPr>
              <a:t>проводять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акції</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спрямовані</a:t>
            </a:r>
            <a:r>
              <a:rPr lang="ru-RU" i="1" dirty="0">
                <a:solidFill>
                  <a:srgbClr val="003399"/>
                </a:solidFill>
                <a:latin typeface="Comic Sans MS" panose="030F0702030302020204" pitchFamily="66" charset="0"/>
              </a:rPr>
              <a:t> на </a:t>
            </a:r>
            <a:r>
              <a:rPr lang="ru-RU" i="1" dirty="0" err="1">
                <a:solidFill>
                  <a:srgbClr val="003399"/>
                </a:solidFill>
                <a:latin typeface="Comic Sans MS" panose="030F0702030302020204" pitchFamily="66" charset="0"/>
              </a:rPr>
              <a:t>захист</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від</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знущань</a:t>
            </a:r>
            <a:r>
              <a:rPr lang="ru-RU" i="1" dirty="0">
                <a:solidFill>
                  <a:srgbClr val="003399"/>
                </a:solidFill>
                <a:latin typeface="Comic Sans MS" panose="030F0702030302020204" pitchFamily="66" charset="0"/>
              </a:rPr>
              <a:t> та </a:t>
            </a:r>
            <a:r>
              <a:rPr lang="ru-RU" i="1" dirty="0" err="1">
                <a:solidFill>
                  <a:srgbClr val="003399"/>
                </a:solidFill>
                <a:latin typeface="Comic Sans MS" panose="030F0702030302020204" pitchFamily="66" charset="0"/>
              </a:rPr>
              <a:t>жорстокого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ставлення</a:t>
            </a:r>
            <a:r>
              <a:rPr lang="ru-RU" i="1" dirty="0">
                <a:solidFill>
                  <a:srgbClr val="003399"/>
                </a:solidFill>
                <a:latin typeface="Comic Sans MS" panose="030F0702030302020204" pitchFamily="66" charset="0"/>
              </a:rPr>
              <a:t>.</a:t>
            </a:r>
          </a:p>
          <a:p>
            <a:r>
              <a:rPr lang="ru-RU" i="1" dirty="0">
                <a:solidFill>
                  <a:srgbClr val="003399"/>
                </a:solidFill>
                <a:latin typeface="Comic Sans MS" panose="030F0702030302020204" pitchFamily="66" charset="0"/>
              </a:rPr>
              <a:t>25 </a:t>
            </a:r>
            <a:r>
              <a:rPr lang="ru-RU" i="1" dirty="0" err="1">
                <a:solidFill>
                  <a:srgbClr val="003399"/>
                </a:solidFill>
                <a:latin typeface="Comic Sans MS" panose="030F0702030302020204" pitchFamily="66" charset="0"/>
              </a:rPr>
              <a:t>червня</a:t>
            </a:r>
            <a:r>
              <a:rPr lang="ru-RU" i="1" dirty="0">
                <a:solidFill>
                  <a:srgbClr val="003399"/>
                </a:solidFill>
                <a:latin typeface="Comic Sans MS" panose="030F0702030302020204" pitchFamily="66" charset="0"/>
              </a:rPr>
              <a:t>, у </a:t>
            </a:r>
            <a:r>
              <a:rPr lang="ru-RU" i="1" dirty="0" err="1">
                <a:solidFill>
                  <a:srgbClr val="003399"/>
                </a:solidFill>
                <a:latin typeface="Comic Sans MS" panose="030F0702030302020204" pitchFamily="66" charset="0"/>
              </a:rPr>
              <a:t>світі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відзначають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Міжнародний</a:t>
            </a:r>
            <a:r>
              <a:rPr lang="ru-RU" i="1" dirty="0">
                <a:solidFill>
                  <a:srgbClr val="003399"/>
                </a:solidFill>
                <a:latin typeface="Comic Sans MS" panose="030F0702030302020204" pitchFamily="66" charset="0"/>
              </a:rPr>
              <a:t> день з собаками на </a:t>
            </a:r>
            <a:r>
              <a:rPr lang="ru-RU" i="1" dirty="0" err="1">
                <a:solidFill>
                  <a:srgbClr val="003399"/>
                </a:solidFill>
                <a:latin typeface="Comic Sans MS" panose="030F0702030302020204" pitchFamily="66" charset="0"/>
              </a:rPr>
              <a:t>роботі</a:t>
            </a:r>
            <a:r>
              <a:rPr lang="ru-RU" i="1" dirty="0">
                <a:solidFill>
                  <a:srgbClr val="003399"/>
                </a:solidFill>
                <a:latin typeface="Comic Sans MS" panose="030F0702030302020204" pitchFamily="66" charset="0"/>
              </a:rPr>
              <a:t>.</a:t>
            </a:r>
          </a:p>
          <a:p>
            <a:r>
              <a:rPr lang="ru-RU" i="1" dirty="0">
                <a:solidFill>
                  <a:srgbClr val="003399"/>
                </a:solidFill>
                <a:latin typeface="Comic Sans MS" panose="030F0702030302020204" pitchFamily="66" charset="0"/>
              </a:rPr>
              <a:t>1 </a:t>
            </a:r>
            <a:r>
              <a:rPr lang="ru-RU" i="1" dirty="0" err="1">
                <a:solidFill>
                  <a:srgbClr val="003399"/>
                </a:solidFill>
                <a:latin typeface="Comic Sans MS" panose="030F0702030302020204" pitchFamily="66" charset="0"/>
              </a:rPr>
              <a:t>березня</a:t>
            </a:r>
            <a:r>
              <a:rPr lang="ru-RU" i="1" dirty="0">
                <a:solidFill>
                  <a:srgbClr val="003399"/>
                </a:solidFill>
                <a:latin typeface="Comic Sans MS" panose="030F0702030302020204" pitchFamily="66" charset="0"/>
              </a:rPr>
              <a:t> – </a:t>
            </a:r>
            <a:r>
              <a:rPr lang="ru-RU" i="1" dirty="0" err="1">
                <a:solidFill>
                  <a:srgbClr val="003399"/>
                </a:solidFill>
                <a:latin typeface="Comic Sans MS" panose="030F0702030302020204" pitchFamily="66" charset="0"/>
              </a:rPr>
              <a:t>Міжнародний</a:t>
            </a:r>
            <a:r>
              <a:rPr lang="ru-RU" i="1" dirty="0">
                <a:solidFill>
                  <a:srgbClr val="003399"/>
                </a:solidFill>
                <a:latin typeface="Comic Sans MS" panose="030F0702030302020204" pitchFamily="66" charset="0"/>
              </a:rPr>
              <a:t> день кота</a:t>
            </a:r>
          </a:p>
          <a:p>
            <a:r>
              <a:rPr lang="ru-RU" i="1" dirty="0">
                <a:solidFill>
                  <a:srgbClr val="003399"/>
                </a:solidFill>
                <a:latin typeface="Comic Sans MS" panose="030F0702030302020204" pitchFamily="66" charset="0"/>
              </a:rPr>
              <a:t>16 </a:t>
            </a:r>
            <a:r>
              <a:rPr lang="ru-RU" i="1" dirty="0" err="1">
                <a:solidFill>
                  <a:srgbClr val="003399"/>
                </a:solidFill>
                <a:latin typeface="Comic Sans MS" panose="030F0702030302020204" pitchFamily="66" charset="0"/>
              </a:rPr>
              <a:t>серпня</a:t>
            </a:r>
            <a:r>
              <a:rPr lang="ru-RU" i="1" dirty="0">
                <a:solidFill>
                  <a:srgbClr val="003399"/>
                </a:solidFill>
                <a:latin typeface="Comic Sans MS" panose="030F0702030302020204" pitchFamily="66" charset="0"/>
              </a:rPr>
              <a:t> – </a:t>
            </a:r>
            <a:r>
              <a:rPr lang="ru-RU" i="1" dirty="0" err="1">
                <a:solidFill>
                  <a:srgbClr val="003399"/>
                </a:solidFill>
                <a:latin typeface="Comic Sans MS" panose="030F0702030302020204" pitchFamily="66" charset="0"/>
              </a:rPr>
              <a:t>Міжнародний</a:t>
            </a:r>
            <a:r>
              <a:rPr lang="ru-RU" i="1" dirty="0">
                <a:solidFill>
                  <a:srgbClr val="003399"/>
                </a:solidFill>
                <a:latin typeface="Comic Sans MS" panose="030F0702030302020204" pitchFamily="66" charset="0"/>
              </a:rPr>
              <a:t> день </a:t>
            </a:r>
            <a:r>
              <a:rPr lang="ru-RU" i="1" dirty="0" err="1">
                <a:solidFill>
                  <a:srgbClr val="003399"/>
                </a:solidFill>
                <a:latin typeface="Comic Sans MS" panose="030F0702030302020204" pitchFamily="66" charset="0"/>
              </a:rPr>
              <a:t>безпритульних</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тварин</a:t>
            </a:r>
            <a:endParaRPr lang="ru-RU" i="1" dirty="0">
              <a:solidFill>
                <a:srgbClr val="003399"/>
              </a:solidFill>
              <a:latin typeface="Comic Sans MS" panose="030F0702030302020204" pitchFamily="66" charset="0"/>
            </a:endParaRPr>
          </a:p>
          <a:p>
            <a:r>
              <a:rPr lang="ru-RU" i="1" dirty="0">
                <a:solidFill>
                  <a:srgbClr val="003399"/>
                </a:solidFill>
                <a:latin typeface="Comic Sans MS" panose="030F0702030302020204" pitchFamily="66" charset="0"/>
              </a:rPr>
              <a:t>4 </a:t>
            </a:r>
            <a:r>
              <a:rPr lang="ru-RU" i="1" dirty="0" err="1">
                <a:solidFill>
                  <a:srgbClr val="003399"/>
                </a:solidFill>
                <a:latin typeface="Comic Sans MS" panose="030F0702030302020204" pitchFamily="66" charset="0"/>
              </a:rPr>
              <a:t>жовтня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відзначається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Всесвітній</a:t>
            </a:r>
            <a:r>
              <a:rPr lang="ru-RU" i="1" dirty="0">
                <a:solidFill>
                  <a:srgbClr val="003399"/>
                </a:solidFill>
                <a:latin typeface="Comic Sans MS" panose="030F0702030302020204" pitchFamily="66" charset="0"/>
              </a:rPr>
              <a:t> день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a:t>
            </a:r>
          </a:p>
          <a:p>
            <a:r>
              <a:rPr lang="ru-RU" i="1" dirty="0" err="1">
                <a:solidFill>
                  <a:srgbClr val="003399"/>
                </a:solidFill>
                <a:latin typeface="Comic Sans MS" panose="030F0702030302020204" pitchFamily="66" charset="0"/>
              </a:rPr>
              <a:t>Він</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був</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запроваджений</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Міжнародним</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конгресом</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прихильників</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руху</a:t>
            </a:r>
            <a:r>
              <a:rPr lang="ru-RU" i="1" dirty="0">
                <a:solidFill>
                  <a:srgbClr val="003399"/>
                </a:solidFill>
                <a:latin typeface="Comic Sans MS" panose="030F0702030302020204" pitchFamily="66" charset="0"/>
              </a:rPr>
              <a:t> за </a:t>
            </a:r>
            <a:r>
              <a:rPr lang="ru-RU" i="1" dirty="0" err="1">
                <a:solidFill>
                  <a:srgbClr val="003399"/>
                </a:solidFill>
                <a:latin typeface="Comic Sans MS" panose="030F0702030302020204" pitchFamily="66" charset="0"/>
              </a:rPr>
              <a:t>захист</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природи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що</a:t>
            </a:r>
            <a:r>
              <a:rPr lang="ru-RU" i="1" dirty="0">
                <a:solidFill>
                  <a:srgbClr val="003399"/>
                </a:solidFill>
                <a:latin typeface="Comic Sans MS" panose="030F0702030302020204" pitchFamily="66" charset="0"/>
              </a:rPr>
              <a:t> проходив у </a:t>
            </a:r>
            <a:r>
              <a:rPr lang="ru-RU" i="1" dirty="0" err="1">
                <a:solidFill>
                  <a:srgbClr val="003399"/>
                </a:solidFill>
                <a:latin typeface="Comic Sans MS" panose="030F0702030302020204" pitchFamily="66" charset="0"/>
              </a:rPr>
              <a:t>Флоренції</a:t>
            </a:r>
            <a:r>
              <a:rPr lang="ru-RU" i="1" dirty="0">
                <a:solidFill>
                  <a:srgbClr val="003399"/>
                </a:solidFill>
                <a:latin typeface="Comic Sans MS" panose="030F0702030302020204" pitchFamily="66" charset="0"/>
              </a:rPr>
              <a:t> в 1931 </a:t>
            </a:r>
            <a:r>
              <a:rPr lang="ru-RU" i="1" dirty="0" err="1">
                <a:solidFill>
                  <a:srgbClr val="003399"/>
                </a:solidFill>
                <a:latin typeface="Comic Sans MS" panose="030F0702030302020204" pitchFamily="66" charset="0"/>
              </a:rPr>
              <a:t>році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Це</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рішення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підтримали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організації</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створені</a:t>
            </a:r>
            <a:r>
              <a:rPr lang="ru-RU" i="1" dirty="0">
                <a:solidFill>
                  <a:srgbClr val="003399"/>
                </a:solidFill>
                <a:latin typeface="Comic Sans MS" panose="030F0702030302020204" pitchFamily="66" charset="0"/>
              </a:rPr>
              <a:t> з метою </a:t>
            </a:r>
            <a:r>
              <a:rPr lang="ru-RU" i="1" dirty="0" err="1">
                <a:solidFill>
                  <a:srgbClr val="003399"/>
                </a:solidFill>
                <a:latin typeface="Comic Sans MS" panose="030F0702030302020204" pitchFamily="66" charset="0"/>
              </a:rPr>
              <a:t>захисту</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 у </a:t>
            </a:r>
            <a:r>
              <a:rPr lang="ru-RU" i="1" dirty="0" err="1">
                <a:solidFill>
                  <a:srgbClr val="003399"/>
                </a:solidFill>
                <a:latin typeface="Comic Sans MS" panose="030F0702030302020204" pitchFamily="66" charset="0"/>
              </a:rPr>
              <a:t>різних</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країнах</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світу</a:t>
            </a:r>
            <a:r>
              <a:rPr lang="ru-RU" i="1" dirty="0">
                <a:solidFill>
                  <a:srgbClr val="003399"/>
                </a:solidFill>
                <a:latin typeface="Comic Sans MS" panose="030F0702030302020204" pitchFamily="66" charset="0"/>
              </a:rPr>
              <a:t>.</a:t>
            </a:r>
          </a:p>
          <a:p>
            <a:r>
              <a:rPr lang="ru-RU" i="1" dirty="0">
                <a:solidFill>
                  <a:srgbClr val="003399"/>
                </a:solidFill>
                <a:latin typeface="Comic Sans MS" panose="030F0702030302020204" pitchFamily="66" charset="0"/>
              </a:rPr>
              <a:t>Дата 4 </a:t>
            </a:r>
            <a:r>
              <a:rPr lang="ru-RU" i="1" dirty="0" err="1">
                <a:solidFill>
                  <a:srgbClr val="003399"/>
                </a:solidFill>
                <a:latin typeface="Comic Sans MS" panose="030F0702030302020204" pitchFamily="66" charset="0"/>
              </a:rPr>
              <a:t>жовтня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вибрана</a:t>
            </a:r>
            <a:r>
              <a:rPr lang="ru-RU" i="1" dirty="0">
                <a:solidFill>
                  <a:srgbClr val="003399"/>
                </a:solidFill>
                <a:latin typeface="Comic Sans MS" panose="030F0702030302020204" pitchFamily="66" charset="0"/>
              </a:rPr>
              <a:t> не </a:t>
            </a:r>
            <a:r>
              <a:rPr lang="ru-RU" i="1" dirty="0" err="1">
                <a:solidFill>
                  <a:srgbClr val="003399"/>
                </a:solidFill>
                <a:latin typeface="Comic Sans MS" panose="030F0702030302020204" pitchFamily="66" charset="0"/>
              </a:rPr>
              <a:t>випадково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Це</a:t>
            </a:r>
            <a:r>
              <a:rPr lang="ru-RU" i="1" dirty="0">
                <a:solidFill>
                  <a:srgbClr val="003399"/>
                </a:solidFill>
                <a:latin typeface="Comic Sans MS" panose="030F0702030302020204" pitchFamily="66" charset="0"/>
              </a:rPr>
              <a:t> день </a:t>
            </a:r>
            <a:r>
              <a:rPr lang="ru-RU" i="1" dirty="0" err="1">
                <a:solidFill>
                  <a:srgbClr val="003399"/>
                </a:solidFill>
                <a:latin typeface="Comic Sans MS" panose="030F0702030302020204" pitchFamily="66" charset="0"/>
              </a:rPr>
              <a:t>католицького</a:t>
            </a:r>
            <a:r>
              <a:rPr lang="ru-RU" i="1" dirty="0">
                <a:solidFill>
                  <a:srgbClr val="003399"/>
                </a:solidFill>
                <a:latin typeface="Comic Sans MS" panose="030F0702030302020204" pitchFamily="66" charset="0"/>
              </a:rPr>
              <a:t> святого Франциска </a:t>
            </a:r>
            <a:r>
              <a:rPr lang="ru-RU" i="1" dirty="0" err="1">
                <a:solidFill>
                  <a:srgbClr val="003399"/>
                </a:solidFill>
                <a:latin typeface="Comic Sans MS" panose="030F0702030302020204" pitchFamily="66" charset="0"/>
              </a:rPr>
              <a:t>Ассизського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який</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вважається</a:t>
            </a:r>
            <a:r>
              <a:rPr lang="ru-RU" i="1" dirty="0">
                <a:solidFill>
                  <a:srgbClr val="003399"/>
                </a:solidFill>
                <a:latin typeface="Comic Sans MS" panose="030F0702030302020204" pitchFamily="66" charset="0"/>
              </a:rPr>
              <a:t> покровителем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a:t>
            </a:r>
          </a:p>
          <a:p>
            <a:r>
              <a:rPr lang="ru-RU" i="1" dirty="0" err="1">
                <a:solidFill>
                  <a:srgbClr val="003399"/>
                </a:solidFill>
                <a:latin typeface="Comic Sans MS" panose="030F0702030302020204" pitchFamily="66" charset="0"/>
              </a:rPr>
              <a:t>Жорстокість</a:t>
            </a:r>
            <a:r>
              <a:rPr lang="ru-RU" i="1" dirty="0">
                <a:solidFill>
                  <a:srgbClr val="003399"/>
                </a:solidFill>
                <a:latin typeface="Comic Sans MS" panose="030F0702030302020204" pitchFamily="66" charset="0"/>
              </a:rPr>
              <a:t> — </a:t>
            </a:r>
            <a:r>
              <a:rPr lang="ru-RU" i="1" dirty="0" err="1">
                <a:solidFill>
                  <a:srgbClr val="003399"/>
                </a:solidFill>
                <a:latin typeface="Comic Sans MS" panose="030F0702030302020204" pitchFamily="66" charset="0"/>
              </a:rPr>
              <a:t>поняття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моральне</a:t>
            </a:r>
            <a:r>
              <a:rPr lang="ru-RU" i="1" dirty="0">
                <a:solidFill>
                  <a:srgbClr val="003399"/>
                </a:solidFill>
                <a:latin typeface="Comic Sans MS" panose="030F0702030302020204" pitchFamily="66" charset="0"/>
              </a:rPr>
              <a:t> і </a:t>
            </a:r>
            <a:r>
              <a:rPr lang="ru-RU" i="1" dirty="0" err="1">
                <a:solidFill>
                  <a:srgbClr val="003399"/>
                </a:solidFill>
                <a:latin typeface="Comic Sans MS" panose="030F0702030302020204" pitchFamily="66" charset="0"/>
              </a:rPr>
              <a:t>правове</a:t>
            </a:r>
            <a:r>
              <a:rPr lang="ru-RU" i="1" dirty="0">
                <a:solidFill>
                  <a:srgbClr val="003399"/>
                </a:solidFill>
                <a:latin typeface="Comic Sans MS" panose="030F0702030302020204" pitchFamily="66" charset="0"/>
              </a:rPr>
              <a:t> — </a:t>
            </a:r>
            <a:r>
              <a:rPr lang="ru-RU" i="1" dirty="0" err="1">
                <a:solidFill>
                  <a:srgbClr val="003399"/>
                </a:solidFill>
                <a:latin typeface="Comic Sans MS" panose="030F0702030302020204" pitchFamily="66" charset="0"/>
              </a:rPr>
              <a:t>останнім</a:t>
            </a:r>
            <a:r>
              <a:rPr lang="ru-RU" i="1" dirty="0">
                <a:solidFill>
                  <a:srgbClr val="003399"/>
                </a:solidFill>
                <a:latin typeface="Comic Sans MS" panose="030F0702030302020204" pitchFamily="66" charset="0"/>
              </a:rPr>
              <a:t> часом </a:t>
            </a:r>
            <a:r>
              <a:rPr lang="ru-RU" i="1" dirty="0" err="1">
                <a:solidFill>
                  <a:srgbClr val="003399"/>
                </a:solidFill>
                <a:latin typeface="Comic Sans MS" panose="030F0702030302020204" pitchFamily="66" charset="0"/>
              </a:rPr>
              <a:t>привертає</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увагу</a:t>
            </a:r>
            <a:r>
              <a:rPr lang="ru-RU" i="1" dirty="0">
                <a:solidFill>
                  <a:srgbClr val="003399"/>
                </a:solidFill>
                <a:latin typeface="Comic Sans MS" panose="030F0702030302020204" pitchFamily="66" charset="0"/>
              </a:rPr>
              <a:t> не </a:t>
            </a:r>
            <a:r>
              <a:rPr lang="ru-RU" i="1" dirty="0" err="1">
                <a:solidFill>
                  <a:srgbClr val="003399"/>
                </a:solidFill>
                <a:latin typeface="Comic Sans MS" panose="030F0702030302020204" pitchFamily="66" charset="0"/>
              </a:rPr>
              <a:t>тільки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правоохоронців</a:t>
            </a:r>
            <a:r>
              <a:rPr lang="ru-RU" i="1" dirty="0">
                <a:solidFill>
                  <a:srgbClr val="003399"/>
                </a:solidFill>
                <a:latin typeface="Comic Sans MS" panose="030F0702030302020204" pitchFamily="66" charset="0"/>
              </a:rPr>
              <a:t>, а й </a:t>
            </a:r>
            <a:r>
              <a:rPr lang="ru-RU" i="1" dirty="0" err="1">
                <a:solidFill>
                  <a:srgbClr val="003399"/>
                </a:solidFill>
                <a:latin typeface="Comic Sans MS" panose="030F0702030302020204" pitchFamily="66" charset="0"/>
              </a:rPr>
              <a:t>психологів</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Інтелектуально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слабка</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людина</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самостверджується</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знущаючись</a:t>
            </a:r>
            <a:r>
              <a:rPr lang="ru-RU" i="1" dirty="0">
                <a:solidFill>
                  <a:srgbClr val="003399"/>
                </a:solidFill>
                <a:latin typeface="Comic Sans MS" panose="030F0702030302020204" pitchFamily="66" charset="0"/>
              </a:rPr>
              <a:t> над </a:t>
            </a:r>
            <a:r>
              <a:rPr lang="ru-RU" i="1" dirty="0" err="1">
                <a:solidFill>
                  <a:srgbClr val="003399"/>
                </a:solidFill>
                <a:latin typeface="Comic Sans MS" panose="030F0702030302020204" pitchFamily="66" charset="0"/>
              </a:rPr>
              <a:t>тваринами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Поступово</a:t>
            </a:r>
            <a:r>
              <a:rPr lang="ru-RU" i="1" dirty="0">
                <a:solidFill>
                  <a:srgbClr val="003399"/>
                </a:solidFill>
                <a:latin typeface="Comic Sans MS" panose="030F0702030302020204" pitchFamily="66" charset="0"/>
              </a:rPr>
              <a:t> вона </a:t>
            </a:r>
            <a:r>
              <a:rPr lang="ru-RU" i="1" dirty="0" err="1">
                <a:solidFill>
                  <a:srgbClr val="003399"/>
                </a:solidFill>
                <a:latin typeface="Comic Sans MS" panose="030F0702030302020204" pitchFamily="66" charset="0"/>
              </a:rPr>
              <a:t>стає</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байдужою</a:t>
            </a:r>
            <a:r>
              <a:rPr lang="ru-RU" i="1" dirty="0">
                <a:solidFill>
                  <a:srgbClr val="003399"/>
                </a:solidFill>
                <a:latin typeface="Comic Sans MS" panose="030F0702030302020204" pitchFamily="66" charset="0"/>
              </a:rPr>
              <a:t> до чужого болю, </a:t>
            </a:r>
            <a:r>
              <a:rPr lang="ru-RU" i="1" dirty="0" err="1">
                <a:solidFill>
                  <a:srgbClr val="003399"/>
                </a:solidFill>
                <a:latin typeface="Comic Sans MS" panose="030F0702030302020204" pitchFamily="66" charset="0"/>
              </a:rPr>
              <a:t>безжалісною</a:t>
            </a:r>
            <a:r>
              <a:rPr lang="ru-RU" i="1" dirty="0">
                <a:solidFill>
                  <a:srgbClr val="003399"/>
                </a:solidFill>
                <a:latin typeface="Comic Sans MS" panose="030F0702030302020204" pitchFamily="66" charset="0"/>
              </a:rPr>
              <a:t> до чужих </a:t>
            </a:r>
            <a:r>
              <a:rPr lang="ru-RU" i="1" dirty="0" err="1">
                <a:solidFill>
                  <a:srgbClr val="003399"/>
                </a:solidFill>
                <a:latin typeface="Comic Sans MS" panose="030F0702030302020204" pitchFamily="66" charset="0"/>
              </a:rPr>
              <a:t>страждань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Більшість</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правопорушників</a:t>
            </a:r>
            <a:r>
              <a:rPr lang="ru-RU" i="1" dirty="0">
                <a:solidFill>
                  <a:srgbClr val="003399"/>
                </a:solidFill>
                <a:latin typeface="Comic Sans MS" panose="030F0702030302020204" pitchFamily="66" charset="0"/>
              </a:rPr>
              <a:t> починали </a:t>
            </a:r>
            <a:r>
              <a:rPr lang="ru-RU" i="1" dirty="0" err="1">
                <a:solidFill>
                  <a:srgbClr val="003399"/>
                </a:solidFill>
                <a:latin typeface="Comic Sans MS" panose="030F0702030302020204" pitchFamily="66" charset="0"/>
              </a:rPr>
              <a:t>свій</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злочинний</a:t>
            </a:r>
            <a:r>
              <a:rPr lang="ru-RU" i="1" dirty="0">
                <a:solidFill>
                  <a:srgbClr val="003399"/>
                </a:solidFill>
                <a:latin typeface="Comic Sans MS" panose="030F0702030302020204" pitchFamily="66" charset="0"/>
              </a:rPr>
              <a:t> шлях з </a:t>
            </a:r>
            <a:r>
              <a:rPr lang="ru-RU" i="1" dirty="0" err="1">
                <a:solidFill>
                  <a:srgbClr val="003399"/>
                </a:solidFill>
                <a:latin typeface="Comic Sans MS" panose="030F0702030302020204" pitchFamily="66" charset="0"/>
              </a:rPr>
              <a:t>вбивства</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 Тому, </a:t>
            </a:r>
            <a:r>
              <a:rPr lang="ru-RU" i="1" dirty="0" err="1">
                <a:solidFill>
                  <a:srgbClr val="003399"/>
                </a:solidFill>
                <a:latin typeface="Comic Sans MS" panose="030F0702030302020204" pitchFamily="66" charset="0"/>
              </a:rPr>
              <a:t>дуже</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важливо</a:t>
            </a:r>
            <a:r>
              <a:rPr lang="ru-RU" i="1" dirty="0">
                <a:solidFill>
                  <a:srgbClr val="003399"/>
                </a:solidFill>
                <a:latin typeface="Comic Sans MS" panose="030F0702030302020204" pitchFamily="66" charset="0"/>
              </a:rPr>
              <a:t> з </a:t>
            </a:r>
            <a:r>
              <a:rPr lang="ru-RU" i="1" dirty="0" err="1">
                <a:solidFill>
                  <a:srgbClr val="003399"/>
                </a:solidFill>
                <a:latin typeface="Comic Sans MS" panose="030F0702030302020204" pitchFamily="66" charset="0"/>
              </a:rPr>
              <a:t>дитинства</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плекати</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любов</a:t>
            </a:r>
            <a:r>
              <a:rPr lang="ru-RU" i="1" dirty="0">
                <a:solidFill>
                  <a:srgbClr val="003399"/>
                </a:solidFill>
                <a:latin typeface="Comic Sans MS" panose="030F0702030302020204" pitchFamily="66" charset="0"/>
              </a:rPr>
              <a:t> до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повагу</a:t>
            </a:r>
            <a:r>
              <a:rPr lang="ru-RU" i="1" dirty="0">
                <a:solidFill>
                  <a:srgbClr val="003399"/>
                </a:solidFill>
                <a:latin typeface="Comic Sans MS" panose="030F0702030302020204" pitchFamily="66" charset="0"/>
              </a:rPr>
              <a:t> до </a:t>
            </a:r>
            <a:r>
              <a:rPr lang="ru-RU" i="1" dirty="0" err="1">
                <a:solidFill>
                  <a:srgbClr val="003399"/>
                </a:solidFill>
                <a:latin typeface="Comic Sans MS" panose="030F0702030302020204" pitchFamily="66" charset="0"/>
              </a:rPr>
              <a:t>іншого</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життя</a:t>
            </a:r>
            <a:r>
              <a:rPr lang="ru-RU" i="1" dirty="0">
                <a:solidFill>
                  <a:srgbClr val="003399"/>
                </a:solidFill>
                <a:latin typeface="Comic Sans MS" panose="030F0702030302020204" pitchFamily="66" charset="0"/>
              </a:rPr>
              <a:t>. Людина </a:t>
            </a:r>
            <a:r>
              <a:rPr lang="ru-RU" i="1" dirty="0" err="1">
                <a:solidFill>
                  <a:srgbClr val="003399"/>
                </a:solidFill>
                <a:latin typeface="Comic Sans MS" panose="030F0702030302020204" pitchFamily="66" charset="0"/>
              </a:rPr>
              <a:t>відповідає</a:t>
            </a:r>
            <a:r>
              <a:rPr lang="ru-RU" i="1" dirty="0">
                <a:solidFill>
                  <a:srgbClr val="003399"/>
                </a:solidFill>
                <a:latin typeface="Comic Sans MS" panose="030F0702030302020204" pitchFamily="66" charset="0"/>
              </a:rPr>
              <a:t> за </a:t>
            </a:r>
            <a:r>
              <a:rPr lang="ru-RU" i="1" dirty="0" err="1">
                <a:solidFill>
                  <a:srgbClr val="003399"/>
                </a:solidFill>
                <a:latin typeface="Comic Sans MS" panose="030F0702030302020204" pitchFamily="66" charset="0"/>
              </a:rPr>
              <a:t>приручених</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Кожна</a:t>
            </a:r>
            <a:r>
              <a:rPr lang="ru-RU" i="1" dirty="0">
                <a:solidFill>
                  <a:srgbClr val="003399"/>
                </a:solidFill>
                <a:latin typeface="Comic Sans MS" panose="030F0702030302020204" pitchFamily="66" charset="0"/>
              </a:rPr>
              <a:t> покинута </a:t>
            </a:r>
            <a:r>
              <a:rPr lang="ru-RU" i="1" dirty="0" err="1">
                <a:solidFill>
                  <a:srgbClr val="003399"/>
                </a:solidFill>
                <a:latin typeface="Comic Sans MS" panose="030F0702030302020204" pitchFamily="66" charset="0"/>
              </a:rPr>
              <a:t>тварина</a:t>
            </a:r>
            <a:r>
              <a:rPr lang="ru-RU" i="1" dirty="0">
                <a:solidFill>
                  <a:srgbClr val="003399"/>
                </a:solidFill>
                <a:latin typeface="Comic Sans MS" panose="030F0702030302020204" pitchFamily="66" charset="0"/>
              </a:rPr>
              <a:t> на </a:t>
            </a:r>
            <a:r>
              <a:rPr lang="ru-RU" i="1" dirty="0" err="1">
                <a:solidFill>
                  <a:srgbClr val="003399"/>
                </a:solidFill>
                <a:latin typeface="Comic Sans MS" panose="030F0702030302020204" pitchFamily="66" charset="0"/>
              </a:rPr>
              <a:t>совісті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свого</a:t>
            </a:r>
            <a:r>
              <a:rPr lang="ru-RU" i="1" dirty="0">
                <a:solidFill>
                  <a:srgbClr val="003399"/>
                </a:solidFill>
                <a:latin typeface="Comic Sans MS" panose="030F0702030302020204" pitchFamily="66" charset="0"/>
              </a:rPr>
              <a:t> господаря. </a:t>
            </a:r>
            <a:r>
              <a:rPr lang="ru-RU" i="1" dirty="0" err="1">
                <a:solidFill>
                  <a:srgbClr val="003399"/>
                </a:solidFill>
                <a:latin typeface="Comic Sans MS" panose="030F0702030302020204" pitchFamily="66" charset="0"/>
              </a:rPr>
              <a:t>Жорстокість</a:t>
            </a:r>
            <a:r>
              <a:rPr lang="ru-RU" i="1" dirty="0">
                <a:solidFill>
                  <a:srgbClr val="003399"/>
                </a:solidFill>
                <a:latin typeface="Comic Sans MS" panose="030F0702030302020204" pitchFamily="66" charset="0"/>
              </a:rPr>
              <a:t> до </a:t>
            </a:r>
            <a:r>
              <a:rPr lang="ru-RU" i="1" dirty="0" err="1">
                <a:solidFill>
                  <a:srgbClr val="003399"/>
                </a:solidFill>
                <a:latin typeface="Comic Sans MS" panose="030F0702030302020204" pitchFamily="66" charset="0"/>
              </a:rPr>
              <a:t>тварин</a:t>
            </a:r>
            <a:r>
              <a:rPr lang="ru-RU" i="1" dirty="0">
                <a:solidFill>
                  <a:srgbClr val="003399"/>
                </a:solidFill>
                <a:latin typeface="Comic Sans MS" panose="030F0702030302020204" pitchFamily="66" charset="0"/>
              </a:rPr>
              <a:t> в </a:t>
            </a:r>
            <a:r>
              <a:rPr lang="ru-RU" i="1" dirty="0" err="1">
                <a:solidFill>
                  <a:srgbClr val="003399"/>
                </a:solidFill>
                <a:latin typeface="Comic Sans MS" panose="030F0702030302020204" pitchFamily="66" charset="0"/>
              </a:rPr>
              <a:t>дитинстві</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може</a:t>
            </a:r>
            <a:r>
              <a:rPr lang="ru-RU" i="1" dirty="0">
                <a:solidFill>
                  <a:srgbClr val="003399"/>
                </a:solidFill>
                <a:latin typeface="Comic Sans MS" panose="030F0702030302020204" pitchFamily="66" charset="0"/>
              </a:rPr>
              <a:t> </a:t>
            </a:r>
            <a:r>
              <a:rPr lang="ru-RU" i="1" dirty="0" err="1">
                <a:solidFill>
                  <a:srgbClr val="003399"/>
                </a:solidFill>
                <a:latin typeface="Comic Sans MS" panose="030F0702030302020204" pitchFamily="66" charset="0"/>
              </a:rPr>
              <a:t>перерости</a:t>
            </a:r>
            <a:r>
              <a:rPr lang="ru-RU" i="1" dirty="0">
                <a:solidFill>
                  <a:srgbClr val="003399"/>
                </a:solidFill>
                <a:latin typeface="Comic Sans MS" panose="030F0702030302020204" pitchFamily="66" charset="0"/>
              </a:rPr>
              <a:t> у </a:t>
            </a:r>
            <a:r>
              <a:rPr lang="ru-RU" i="1" dirty="0" err="1">
                <a:solidFill>
                  <a:srgbClr val="003399"/>
                </a:solidFill>
                <a:latin typeface="Comic Sans MS" panose="030F0702030302020204" pitchFamily="66" charset="0"/>
              </a:rPr>
              <a:t>жорстокість</a:t>
            </a:r>
            <a:r>
              <a:rPr lang="ru-RU" i="1" dirty="0">
                <a:solidFill>
                  <a:srgbClr val="003399"/>
                </a:solidFill>
                <a:latin typeface="Comic Sans MS" panose="030F0702030302020204" pitchFamily="66" charset="0"/>
              </a:rPr>
              <a:t> до людей</a:t>
            </a:r>
            <a:r>
              <a:rPr lang="ru-RU" dirty="0"/>
              <a:t>.</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4" y="0"/>
            <a:ext cx="4536831" cy="6858000"/>
          </a:xfrm>
          <a:prstGeom prst="rect">
            <a:avLst/>
          </a:prstGeom>
          <a:effectLst>
            <a:softEdge rad="317500"/>
          </a:effectLst>
        </p:spPr>
      </p:pic>
      <p:sp>
        <p:nvSpPr>
          <p:cNvPr id="8" name="Заголовок 1"/>
          <p:cNvSpPr txBox="1">
            <a:spLocks/>
          </p:cNvSpPr>
          <p:nvPr/>
        </p:nvSpPr>
        <p:spPr>
          <a:xfrm>
            <a:off x="655320" y="45719"/>
            <a:ext cx="10515600" cy="5029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400" i="1" dirty="0" smtClean="0">
                <a:latin typeface="+mn-lt"/>
              </a:rPr>
              <a:t>Тема: Гуманне та відповідальне ставлення до тварин </a:t>
            </a:r>
            <a:endParaRPr lang="ru-RU" sz="2400" i="1" dirty="0">
              <a:latin typeface="+mn-lt"/>
            </a:endParaRPr>
          </a:p>
        </p:txBody>
      </p:sp>
    </p:spTree>
    <p:extLst>
      <p:ext uri="{BB962C8B-B14F-4D97-AF65-F5344CB8AC3E}">
        <p14:creationId xmlns:p14="http://schemas.microsoft.com/office/powerpoint/2010/main" val="1889740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318504" cy="6815444"/>
          </a:xfrm>
          <a:prstGeom prst="rect">
            <a:avLst/>
          </a:prstGeom>
        </p:spPr>
      </p:pic>
      <p:sp>
        <p:nvSpPr>
          <p:cNvPr id="4" name="Заголовок 3"/>
          <p:cNvSpPr>
            <a:spLocks noGrp="1"/>
          </p:cNvSpPr>
          <p:nvPr>
            <p:ph type="title"/>
          </p:nvPr>
        </p:nvSpPr>
        <p:spPr>
          <a:xfrm>
            <a:off x="1591056" y="1435608"/>
            <a:ext cx="3401568" cy="3657601"/>
          </a:xfrm>
        </p:spPr>
        <p:txBody>
          <a:bodyPr>
            <a:noAutofit/>
          </a:bodyPr>
          <a:lstStyle/>
          <a:p>
            <a:pPr algn="ctr"/>
            <a:r>
              <a:rPr lang="ru-RU" sz="2400" dirty="0" smtClean="0">
                <a:latin typeface="Comic Sans MS" panose="030F0702030302020204" pitchFamily="66" charset="0"/>
              </a:rPr>
              <a:t>У кого </a:t>
            </a:r>
            <a:r>
              <a:rPr lang="ru-RU" sz="2400" dirty="0" err="1" smtClean="0">
                <a:latin typeface="Comic Sans MS" panose="030F0702030302020204" pitchFamily="66" charset="0"/>
              </a:rPr>
              <a:t>удома</a:t>
            </a:r>
            <a:r>
              <a:rPr lang="ru-RU" sz="2400" dirty="0" smtClean="0">
                <a:latin typeface="Comic Sans MS" panose="030F0702030302020204" pitchFamily="66" charset="0"/>
              </a:rPr>
              <a:t> є </a:t>
            </a:r>
            <a:r>
              <a:rPr lang="ru-RU" sz="2400" dirty="0" err="1" smtClean="0">
                <a:latin typeface="Comic Sans MS" panose="030F0702030302020204" pitchFamily="66" charset="0"/>
              </a:rPr>
              <a:t>домашні</a:t>
            </a:r>
            <a:r>
              <a:rPr lang="ru-RU" sz="2400" dirty="0" smtClean="0">
                <a:latin typeface="Comic Sans MS" panose="030F0702030302020204" pitchFamily="66" charset="0"/>
              </a:rPr>
              <a:t> </a:t>
            </a:r>
            <a:r>
              <a:rPr lang="ru-RU" sz="2400" dirty="0" err="1" smtClean="0">
                <a:latin typeface="Comic Sans MS" panose="030F0702030302020204" pitchFamily="66" charset="0"/>
              </a:rPr>
              <a:t>тварини</a:t>
            </a:r>
            <a:r>
              <a:rPr lang="ru-RU" sz="2400" dirty="0" smtClean="0">
                <a:latin typeface="Comic Sans MS" panose="030F0702030302020204" pitchFamily="66" charset="0"/>
              </a:rPr>
              <a:t>? </a:t>
            </a:r>
            <a:br>
              <a:rPr lang="ru-RU" sz="2400" dirty="0" smtClean="0">
                <a:latin typeface="Comic Sans MS" panose="030F0702030302020204" pitchFamily="66" charset="0"/>
              </a:rPr>
            </a:br>
            <a:r>
              <a:rPr lang="ru-RU" sz="2400" dirty="0" smtClean="0">
                <a:latin typeface="Comic Sans MS" panose="030F0702030302020204" pitchFamily="66" charset="0"/>
              </a:rPr>
              <a:t>Як </a:t>
            </a:r>
            <a:r>
              <a:rPr lang="ru-RU" sz="2400" dirty="0" err="1" smtClean="0">
                <a:latin typeface="Comic Sans MS" panose="030F0702030302020204" pitchFamily="66" charset="0"/>
              </a:rPr>
              <a:t>їх</a:t>
            </a:r>
            <a:r>
              <a:rPr lang="ru-RU" sz="2400" dirty="0" smtClean="0">
                <a:latin typeface="Comic Sans MS" panose="030F0702030302020204" pitchFamily="66" charset="0"/>
              </a:rPr>
              <a:t> </a:t>
            </a:r>
            <a:r>
              <a:rPr lang="ru-RU" sz="2400" dirty="0" err="1" smtClean="0">
                <a:latin typeface="Comic Sans MS" panose="030F0702030302020204" pitchFamily="66" charset="0"/>
              </a:rPr>
              <a:t>звати</a:t>
            </a:r>
            <a:r>
              <a:rPr lang="ru-RU" sz="2400" dirty="0" smtClean="0">
                <a:latin typeface="Comic Sans MS" panose="030F0702030302020204" pitchFamily="66" charset="0"/>
              </a:rPr>
              <a:t>? </a:t>
            </a:r>
            <a:br>
              <a:rPr lang="ru-RU" sz="2400" dirty="0" smtClean="0">
                <a:latin typeface="Comic Sans MS" panose="030F0702030302020204" pitchFamily="66" charset="0"/>
              </a:rPr>
            </a:br>
            <a:r>
              <a:rPr lang="ru-RU" sz="2400" dirty="0" smtClean="0">
                <a:latin typeface="Comic Sans MS" panose="030F0702030302020204" pitchFamily="66" charset="0"/>
              </a:rPr>
              <a:t>А в </a:t>
            </a:r>
            <a:r>
              <a:rPr lang="ru-RU" sz="2400" dirty="0">
                <a:latin typeface="Comic Sans MS" panose="030F0702030302020204" pitchFamily="66" charset="0"/>
              </a:rPr>
              <a:t>к</a:t>
            </a:r>
            <a:r>
              <a:rPr lang="ru-RU" sz="2400" dirty="0" smtClean="0">
                <a:latin typeface="Comic Sans MS" panose="030F0702030302020204" pitchFamily="66" charset="0"/>
              </a:rPr>
              <a:t>ого </a:t>
            </a:r>
            <a:r>
              <a:rPr lang="ru-RU" sz="2400" dirty="0" err="1" smtClean="0">
                <a:latin typeface="Comic Sans MS" panose="030F0702030302020204" pitchFamily="66" charset="0"/>
              </a:rPr>
              <a:t>немає</a:t>
            </a:r>
            <a:r>
              <a:rPr lang="ru-RU" sz="2400" dirty="0" smtClean="0">
                <a:latin typeface="Comic Sans MS" panose="030F0702030302020204" pitchFamily="66" charset="0"/>
              </a:rPr>
              <a:t>? </a:t>
            </a:r>
            <a:br>
              <a:rPr lang="ru-RU" sz="2400" dirty="0" smtClean="0">
                <a:latin typeface="Comic Sans MS" panose="030F0702030302020204" pitchFamily="66" charset="0"/>
              </a:rPr>
            </a:br>
            <a:r>
              <a:rPr lang="ru-RU" sz="2400" dirty="0" smtClean="0">
                <a:latin typeface="Comic Sans MS" panose="030F0702030302020204" pitchFamily="66" charset="0"/>
              </a:rPr>
              <a:t>Кого б </a:t>
            </a:r>
            <a:r>
              <a:rPr lang="ru-RU" sz="2400" dirty="0" err="1" smtClean="0">
                <a:latin typeface="Comic Sans MS" panose="030F0702030302020204" pitchFamily="66" charset="0"/>
              </a:rPr>
              <a:t>хотіли</a:t>
            </a:r>
            <a:r>
              <a:rPr lang="ru-RU" sz="2400" dirty="0" smtClean="0">
                <a:latin typeface="Comic Sans MS" panose="030F0702030302020204" pitchFamily="66" charset="0"/>
              </a:rPr>
              <a:t> ? </a:t>
            </a:r>
            <a:endParaRPr lang="ru-RU" sz="2400" dirty="0">
              <a:latin typeface="Comic Sans MS" panose="030F0702030302020204" pitchFamily="66"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016" y="1"/>
            <a:ext cx="4361688" cy="3489351"/>
          </a:xfrm>
          <a:prstGeom prst="rect">
            <a:avLst/>
          </a:prstGeom>
        </p:spPr>
      </p:pic>
      <p:pic>
        <p:nvPicPr>
          <p:cNvPr id="5" name="Рисунок 4"/>
          <p:cNvPicPr>
            <a:picLocks noChangeAspect="1"/>
          </p:cNvPicPr>
          <p:nvPr/>
        </p:nvPicPr>
        <p:blipFill>
          <a:blip r:embed="rId4">
            <a:extLst>
              <a:ext uri="{BEBA8EAE-BF5A-486C-A8C5-ECC9F3942E4B}">
                <a14:imgProps xmlns:a14="http://schemas.microsoft.com/office/drawing/2010/main">
                  <a14:imgLayer r:embed="rId5">
                    <a14:imgEffect>
                      <a14:backgroundRemoval t="2999" b="99193" l="1719" r="98359"/>
                    </a14:imgEffect>
                  </a14:imgLayer>
                </a14:imgProps>
              </a:ext>
              <a:ext uri="{28A0092B-C50C-407E-A947-70E740481C1C}">
                <a14:useLocalDpi xmlns:a14="http://schemas.microsoft.com/office/drawing/2010/main" val="0"/>
              </a:ext>
            </a:extLst>
          </a:blip>
          <a:stretch>
            <a:fillRect/>
          </a:stretch>
        </p:blipFill>
        <p:spPr>
          <a:xfrm>
            <a:off x="6401105" y="2916937"/>
            <a:ext cx="5755583" cy="3898508"/>
          </a:xfrm>
          <a:prstGeom prst="rect">
            <a:avLst/>
          </a:prstGeom>
        </p:spPr>
      </p:pic>
    </p:spTree>
    <p:extLst>
      <p:ext uri="{BB962C8B-B14F-4D97-AF65-F5344CB8AC3E}">
        <p14:creationId xmlns:p14="http://schemas.microsoft.com/office/powerpoint/2010/main" val="314121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 y="-246888"/>
            <a:ext cx="11917680" cy="2532889"/>
          </a:xfrm>
        </p:spPr>
        <p:txBody>
          <a:bodyPr>
            <a:noAutofit/>
          </a:bodyPr>
          <a:lstStyle/>
          <a:p>
            <a:pPr algn="ctr"/>
            <a:r>
              <a:rPr lang="ru-RU" sz="1600" dirty="0" err="1" smtClean="0">
                <a:solidFill>
                  <a:schemeClr val="tx2">
                    <a:lumMod val="75000"/>
                  </a:schemeClr>
                </a:solidFill>
                <a:latin typeface="Comic Sans MS" panose="030F0702030302020204" pitchFamily="66" charset="0"/>
              </a:rPr>
              <a:t>Тоді</a:t>
            </a:r>
            <a:r>
              <a:rPr lang="ru-RU" sz="1600" dirty="0" smtClean="0">
                <a:solidFill>
                  <a:schemeClr val="tx2">
                    <a:lumMod val="75000"/>
                  </a:schemeClr>
                </a:solidFill>
                <a:latin typeface="Comic Sans MS" panose="030F0702030302020204" pitchFamily="66" charset="0"/>
              </a:rPr>
              <a:t> давайте </a:t>
            </a:r>
            <a:r>
              <a:rPr lang="ru-RU" sz="1600" dirty="0" err="1" smtClean="0">
                <a:solidFill>
                  <a:schemeClr val="tx2">
                    <a:lumMod val="75000"/>
                  </a:schemeClr>
                </a:solidFill>
                <a:latin typeface="Comic Sans MS" panose="030F0702030302020204" pitchFamily="66" charset="0"/>
              </a:rPr>
              <a:t>обговоримо</a:t>
            </a:r>
            <a:r>
              <a:rPr lang="ru-RU" sz="1600" dirty="0" smtClean="0">
                <a:solidFill>
                  <a:schemeClr val="tx2">
                    <a:lumMod val="75000"/>
                  </a:schemeClr>
                </a:solidFill>
                <a:latin typeface="Comic Sans MS" panose="030F0702030302020204" pitchFamily="66" charset="0"/>
              </a:rPr>
              <a:t>, </a:t>
            </a:r>
            <a:r>
              <a:rPr lang="ru-RU" sz="1600" dirty="0" err="1" smtClean="0">
                <a:solidFill>
                  <a:schemeClr val="tx2">
                    <a:lumMod val="75000"/>
                  </a:schemeClr>
                </a:solidFill>
                <a:latin typeface="Comic Sans MS" panose="030F0702030302020204" pitchFamily="66" charset="0"/>
              </a:rPr>
              <a:t>що</a:t>
            </a:r>
            <a:r>
              <a:rPr lang="ru-RU" sz="1600" dirty="0" smtClean="0">
                <a:solidFill>
                  <a:schemeClr val="tx2">
                    <a:lumMod val="75000"/>
                  </a:schemeClr>
                </a:solidFill>
                <a:latin typeface="Comic Sans MS" panose="030F0702030302020204" pitchFamily="66" charset="0"/>
              </a:rPr>
              <a:t> </a:t>
            </a:r>
            <a:r>
              <a:rPr lang="ru-RU" sz="1600" dirty="0" err="1" smtClean="0">
                <a:solidFill>
                  <a:schemeClr val="tx2">
                    <a:lumMod val="75000"/>
                  </a:schemeClr>
                </a:solidFill>
                <a:latin typeface="Comic Sans MS" panose="030F0702030302020204" pitchFamily="66" charset="0"/>
              </a:rPr>
              <a:t>потрібно</a:t>
            </a:r>
            <a:r>
              <a:rPr lang="ru-RU" sz="1600" dirty="0" smtClean="0">
                <a:solidFill>
                  <a:schemeClr val="tx2">
                    <a:lumMod val="75000"/>
                  </a:schemeClr>
                </a:solidFill>
                <a:latin typeface="Comic Sans MS" panose="030F0702030302020204" pitchFamily="66" charset="0"/>
              </a:rPr>
              <a:t> </a:t>
            </a:r>
            <a:r>
              <a:rPr lang="ru-RU" sz="1600" dirty="0" err="1" smtClean="0">
                <a:solidFill>
                  <a:schemeClr val="tx2">
                    <a:lumMod val="75000"/>
                  </a:schemeClr>
                </a:solidFill>
                <a:latin typeface="Comic Sans MS" panose="030F0702030302020204" pitchFamily="66" charset="0"/>
              </a:rPr>
              <a:t>підготувати</a:t>
            </a:r>
            <a:r>
              <a:rPr lang="ru-RU" sz="1600" dirty="0" smtClean="0">
                <a:solidFill>
                  <a:schemeClr val="tx2">
                    <a:lumMod val="75000"/>
                  </a:schemeClr>
                </a:solidFill>
                <a:latin typeface="Comic Sans MS" panose="030F0702030302020204" pitchFamily="66" charset="0"/>
              </a:rPr>
              <a:t> до </a:t>
            </a:r>
            <a:r>
              <a:rPr lang="ru-RU" sz="1600" dirty="0" err="1" smtClean="0">
                <a:solidFill>
                  <a:schemeClr val="tx2">
                    <a:lumMod val="75000"/>
                  </a:schemeClr>
                </a:solidFill>
                <a:latin typeface="Comic Sans MS" panose="030F0702030302020204" pitchFamily="66" charset="0"/>
              </a:rPr>
              <a:t>появи</a:t>
            </a:r>
            <a:r>
              <a:rPr lang="ru-RU" sz="1600" dirty="0" smtClean="0">
                <a:solidFill>
                  <a:schemeClr val="tx2">
                    <a:lumMod val="75000"/>
                  </a:schemeClr>
                </a:solidFill>
                <a:latin typeface="Comic Sans MS" panose="030F0702030302020204" pitchFamily="66" charset="0"/>
              </a:rPr>
              <a:t> </a:t>
            </a:r>
            <a:r>
              <a:rPr lang="ru-RU" sz="1600" dirty="0" err="1" smtClean="0">
                <a:solidFill>
                  <a:schemeClr val="tx2">
                    <a:lumMod val="75000"/>
                  </a:schemeClr>
                </a:solidFill>
                <a:latin typeface="Comic Sans MS" panose="030F0702030302020204" pitchFamily="66" charset="0"/>
              </a:rPr>
              <a:t>улюбленця</a:t>
            </a:r>
            <a:r>
              <a:rPr lang="ru-RU" sz="1600" dirty="0" smtClean="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Насамперед</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потрібно</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обов’язково</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погодити</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такий</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відповідальний</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крок</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із</a:t>
            </a:r>
            <a:r>
              <a:rPr lang="ru-RU" sz="1600" dirty="0">
                <a:solidFill>
                  <a:schemeClr val="tx2">
                    <a:lumMod val="75000"/>
                  </a:schemeClr>
                </a:solidFill>
                <a:latin typeface="Comic Sans MS" panose="030F0702030302020204" pitchFamily="66" charset="0"/>
              </a:rPr>
              <a:t> батьками. </a:t>
            </a:r>
            <a:r>
              <a:rPr lang="ru-RU" sz="1600" dirty="0" err="1">
                <a:solidFill>
                  <a:schemeClr val="tx2">
                    <a:lumMod val="75000"/>
                  </a:schemeClr>
                </a:solidFill>
                <a:latin typeface="Comic Sans MS" panose="030F0702030302020204" pitchFamily="66" charset="0"/>
              </a:rPr>
              <a:t>Поява</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улюбленця</a:t>
            </a:r>
            <a:r>
              <a:rPr lang="ru-RU" sz="1600" dirty="0">
                <a:solidFill>
                  <a:schemeClr val="tx2">
                    <a:lumMod val="75000"/>
                  </a:schemeClr>
                </a:solidFill>
                <a:latin typeface="Comic Sans MS" panose="030F0702030302020204" pitchFamily="66" charset="0"/>
              </a:rPr>
              <a:t> в </a:t>
            </a:r>
            <a:r>
              <a:rPr lang="ru-RU" sz="1600" dirty="0" err="1">
                <a:solidFill>
                  <a:schemeClr val="tx2">
                    <a:lumMod val="75000"/>
                  </a:schemeClr>
                </a:solidFill>
                <a:latin typeface="Comic Sans MS" panose="030F0702030302020204" pitchFamily="66" charset="0"/>
              </a:rPr>
              <a:t>будинку</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ні</a:t>
            </a:r>
            <a:r>
              <a:rPr lang="ru-RU" sz="1600" dirty="0">
                <a:solidFill>
                  <a:schemeClr val="tx2">
                    <a:lumMod val="75000"/>
                  </a:schemeClr>
                </a:solidFill>
                <a:latin typeface="Comic Sans MS" panose="030F0702030302020204" pitchFamily="66" charset="0"/>
              </a:rPr>
              <a:t> в </a:t>
            </a:r>
            <a:r>
              <a:rPr lang="ru-RU" sz="1600" dirty="0" err="1">
                <a:solidFill>
                  <a:schemeClr val="tx2">
                    <a:lumMod val="75000"/>
                  </a:schemeClr>
                </a:solidFill>
                <a:latin typeface="Comic Sans MS" panose="030F0702030302020204" pitchFamily="66" charset="0"/>
              </a:rPr>
              <a:t>якому</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разі</a:t>
            </a:r>
            <a:r>
              <a:rPr lang="ru-RU" sz="1600" dirty="0">
                <a:solidFill>
                  <a:schemeClr val="tx2">
                    <a:lumMod val="75000"/>
                  </a:schemeClr>
                </a:solidFill>
                <a:latin typeface="Comic Sans MS" panose="030F0702030302020204" pitchFamily="66" charset="0"/>
              </a:rPr>
              <a:t> не повинна стати </a:t>
            </a:r>
            <a:r>
              <a:rPr lang="ru-RU" sz="1600" dirty="0" err="1">
                <a:solidFill>
                  <a:schemeClr val="tx2">
                    <a:lumMod val="75000"/>
                  </a:schemeClr>
                </a:solidFill>
                <a:latin typeface="Comic Sans MS" panose="030F0702030302020204" pitchFamily="66" charset="0"/>
              </a:rPr>
              <a:t>несподіванкою</a:t>
            </a:r>
            <a:r>
              <a:rPr lang="ru-RU" sz="1600" dirty="0">
                <a:solidFill>
                  <a:schemeClr val="tx2">
                    <a:lumMod val="75000"/>
                  </a:schemeClr>
                </a:solidFill>
                <a:latin typeface="Comic Sans MS" panose="030F0702030302020204" pitchFamily="66" charset="0"/>
              </a:rPr>
              <a:t> для </a:t>
            </a:r>
            <a:r>
              <a:rPr lang="ru-RU" sz="1600" dirty="0" err="1">
                <a:solidFill>
                  <a:schemeClr val="tx2">
                    <a:lumMod val="75000"/>
                  </a:schemeClr>
                </a:solidFill>
                <a:latin typeface="Comic Sans MS" panose="030F0702030302020204" pitchFamily="66" charset="0"/>
              </a:rPr>
              <a:t>дорослих</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Підходити</a:t>
            </a:r>
            <a:r>
              <a:rPr lang="ru-RU" sz="1600" dirty="0">
                <a:solidFill>
                  <a:schemeClr val="tx2">
                    <a:lumMod val="75000"/>
                  </a:schemeClr>
                </a:solidFill>
                <a:latin typeface="Comic Sans MS" panose="030F0702030302020204" pitchFamily="66" charset="0"/>
              </a:rPr>
              <a:t> до </a:t>
            </a:r>
            <a:r>
              <a:rPr lang="ru-RU" sz="1600" dirty="0" err="1">
                <a:solidFill>
                  <a:schemeClr val="tx2">
                    <a:lumMod val="75000"/>
                  </a:schemeClr>
                </a:solidFill>
                <a:latin typeface="Comic Sans MS" panose="030F0702030302020204" pitchFamily="66" charset="0"/>
              </a:rPr>
              <a:t>вибору</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майбутнього</a:t>
            </a:r>
            <a:r>
              <a:rPr lang="ru-RU" sz="1600" dirty="0">
                <a:solidFill>
                  <a:schemeClr val="tx2">
                    <a:lumMod val="75000"/>
                  </a:schemeClr>
                </a:solidFill>
                <a:latin typeface="Comic Sans MS" panose="030F0702030302020204" pitchFamily="66" charset="0"/>
              </a:rPr>
              <a:t> друга </a:t>
            </a:r>
            <a:r>
              <a:rPr lang="ru-RU" sz="1600" dirty="0" err="1">
                <a:solidFill>
                  <a:schemeClr val="tx2">
                    <a:lumMod val="75000"/>
                  </a:schemeClr>
                </a:solidFill>
                <a:latin typeface="Comic Sans MS" panose="030F0702030302020204" pitchFamily="66" charset="0"/>
              </a:rPr>
              <a:t>слід</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дуже</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відповідально</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Спо­чатку</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слід</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визначитись</a:t>
            </a:r>
            <a:r>
              <a:rPr lang="ru-RU" sz="1600" dirty="0">
                <a:solidFill>
                  <a:schemeClr val="tx2">
                    <a:lumMod val="75000"/>
                  </a:schemeClr>
                </a:solidFill>
                <a:latin typeface="Comic Sans MS" panose="030F0702030302020204" pitchFamily="66" charset="0"/>
              </a:rPr>
              <a:t>, яку </a:t>
            </a:r>
            <a:r>
              <a:rPr lang="ru-RU" sz="1600" dirty="0" err="1">
                <a:solidFill>
                  <a:schemeClr val="tx2">
                    <a:lumMod val="75000"/>
                  </a:schemeClr>
                </a:solidFill>
                <a:latin typeface="Comic Sans MS" panose="030F0702030302020204" pitchFamily="66" charset="0"/>
              </a:rPr>
              <a:t>саме</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тварину</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ви</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хочете</a:t>
            </a:r>
            <a:r>
              <a:rPr lang="ru-RU" sz="1600" dirty="0">
                <a:solidFill>
                  <a:schemeClr val="tx2">
                    <a:lumMod val="75000"/>
                  </a:schemeClr>
                </a:solidFill>
                <a:latin typeface="Comic Sans MS" panose="030F0702030302020204" pitchFamily="66" charset="0"/>
              </a:rPr>
              <a:t> – собаку, кота, </a:t>
            </a:r>
            <a:r>
              <a:rPr lang="ru-RU" sz="1600" dirty="0" err="1">
                <a:solidFill>
                  <a:schemeClr val="tx2">
                    <a:lumMod val="75000"/>
                  </a:schemeClr>
                </a:solidFill>
                <a:latin typeface="Comic Sans MS" panose="030F0702030302020204" pitchFamily="66" charset="0"/>
              </a:rPr>
              <a:t>хом’яка</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папугу</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чи</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можливо</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рибок</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Після</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цього</a:t>
            </a:r>
            <a:r>
              <a:rPr lang="ru-RU" sz="1600" dirty="0">
                <a:solidFill>
                  <a:schemeClr val="tx2">
                    <a:lumMod val="75000"/>
                  </a:schemeClr>
                </a:solidFill>
                <a:latin typeface="Comic Sans MS" panose="030F0702030302020204" pitchFamily="66" charset="0"/>
              </a:rPr>
              <a:t> подумайте про </a:t>
            </a:r>
            <a:r>
              <a:rPr lang="ru-RU" sz="1600" dirty="0" err="1">
                <a:solidFill>
                  <a:schemeClr val="tx2">
                    <a:lumMod val="75000"/>
                  </a:schemeClr>
                </a:solidFill>
                <a:latin typeface="Comic Sans MS" panose="030F0702030302020204" pitchFamily="66" charset="0"/>
              </a:rPr>
              <a:t>вік</a:t>
            </a:r>
            <a:r>
              <a:rPr lang="ru-RU" sz="1600" dirty="0">
                <a:solidFill>
                  <a:schemeClr val="tx2">
                    <a:lumMod val="75000"/>
                  </a:schemeClr>
                </a:solidFill>
                <a:latin typeface="Comic Sans MS" panose="030F0702030302020204" pitchFamily="66" charset="0"/>
              </a:rPr>
              <a:t> і стать </a:t>
            </a:r>
            <a:r>
              <a:rPr lang="ru-RU" sz="1600" dirty="0" err="1">
                <a:solidFill>
                  <a:schemeClr val="tx2">
                    <a:lumMod val="75000"/>
                  </a:schemeClr>
                </a:solidFill>
                <a:latin typeface="Comic Sans MS" panose="030F0702030302020204" pitchFamily="66" charset="0"/>
              </a:rPr>
              <a:t>майбут­нього</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улюбленця</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це</a:t>
            </a:r>
            <a:r>
              <a:rPr lang="ru-RU" sz="1600" dirty="0">
                <a:solidFill>
                  <a:schemeClr val="tx2">
                    <a:lumMod val="75000"/>
                  </a:schemeClr>
                </a:solidFill>
                <a:latin typeface="Comic Sans MS" panose="030F0702030302020204" pitchFamily="66" charset="0"/>
              </a:rPr>
              <a:t> буде хлопчик </a:t>
            </a:r>
            <a:r>
              <a:rPr lang="ru-RU" sz="1600" dirty="0" err="1">
                <a:solidFill>
                  <a:schemeClr val="tx2">
                    <a:lumMod val="75000"/>
                  </a:schemeClr>
                </a:solidFill>
                <a:latin typeface="Comic Sans MS" panose="030F0702030302020204" pitchFamily="66" charset="0"/>
              </a:rPr>
              <a:t>чи</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дівчинка</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дитинча</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чи</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вже</a:t>
            </a:r>
            <a:r>
              <a:rPr lang="ru-RU" sz="1600" dirty="0">
                <a:solidFill>
                  <a:schemeClr val="tx2">
                    <a:lumMod val="75000"/>
                  </a:schemeClr>
                </a:solidFill>
                <a:latin typeface="Comic Sans MS" panose="030F0702030302020204" pitchFamily="66" charset="0"/>
              </a:rPr>
              <a:t> доросла </a:t>
            </a:r>
            <a:r>
              <a:rPr lang="ru-RU" sz="1600" dirty="0" err="1">
                <a:solidFill>
                  <a:schemeClr val="tx2">
                    <a:lumMod val="75000"/>
                  </a:schemeClr>
                </a:solidFill>
                <a:latin typeface="Comic Sans MS" panose="030F0702030302020204" pitchFamily="66" charset="0"/>
              </a:rPr>
              <a:t>тваринка</a:t>
            </a:r>
            <a:r>
              <a:rPr lang="ru-RU" sz="1600" dirty="0">
                <a:solidFill>
                  <a:schemeClr val="tx2">
                    <a:lumMod val="75000"/>
                  </a:schemeClr>
                </a:solidFill>
                <a:latin typeface="Comic Sans MS" panose="030F0702030302020204" pitchFamily="66" charset="0"/>
              </a:rPr>
              <a:t>. Не </a:t>
            </a:r>
            <a:r>
              <a:rPr lang="ru-RU" sz="1600" dirty="0" err="1">
                <a:solidFill>
                  <a:schemeClr val="tx2">
                    <a:lumMod val="75000"/>
                  </a:schemeClr>
                </a:solidFill>
                <a:latin typeface="Comic Sans MS" panose="030F0702030302020204" pitchFamily="66" charset="0"/>
              </a:rPr>
              <a:t>менше</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уваги</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слід</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приділити</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питанню</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породності</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Адже</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породисті</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тварини</a:t>
            </a:r>
            <a:r>
              <a:rPr lang="ru-RU" sz="1600" dirty="0">
                <a:solidFill>
                  <a:schemeClr val="tx2">
                    <a:lumMod val="75000"/>
                  </a:schemeClr>
                </a:solidFill>
                <a:latin typeface="Comic Sans MS" panose="030F0702030302020204" pitchFamily="66" charset="0"/>
              </a:rPr>
              <a:t> часто не </a:t>
            </a:r>
            <a:r>
              <a:rPr lang="ru-RU" sz="1600" dirty="0" err="1">
                <a:solidFill>
                  <a:schemeClr val="tx2">
                    <a:lumMod val="75000"/>
                  </a:schemeClr>
                </a:solidFill>
                <a:latin typeface="Comic Sans MS" panose="030F0702030302020204" pitchFamily="66" charset="0"/>
              </a:rPr>
              <a:t>лише</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коштують</a:t>
            </a:r>
            <a:r>
              <a:rPr lang="ru-RU" sz="1600" dirty="0">
                <a:solidFill>
                  <a:schemeClr val="tx2">
                    <a:lumMod val="75000"/>
                  </a:schemeClr>
                </a:solidFill>
                <a:latin typeface="Comic Sans MS" panose="030F0702030302020204" pitchFamily="66" charset="0"/>
              </a:rPr>
              <a:t> дорого, але і </a:t>
            </a:r>
            <a:r>
              <a:rPr lang="ru-RU" sz="1600" dirty="0" err="1">
                <a:solidFill>
                  <a:schemeClr val="tx2">
                    <a:lumMod val="75000"/>
                  </a:schemeClr>
                </a:solidFill>
                <a:latin typeface="Comic Sans MS" panose="030F0702030302020204" pitchFamily="66" charset="0"/>
              </a:rPr>
              <a:t>потребують</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особливих</a:t>
            </a:r>
            <a:r>
              <a:rPr lang="ru-RU" sz="1600" dirty="0">
                <a:solidFill>
                  <a:schemeClr val="tx2">
                    <a:lumMod val="75000"/>
                  </a:schemeClr>
                </a:solidFill>
                <a:latin typeface="Comic Sans MS" panose="030F0702030302020204" pitchFamily="66" charset="0"/>
              </a:rPr>
              <a:t> умов </a:t>
            </a:r>
            <a:r>
              <a:rPr lang="ru-RU" sz="1600" dirty="0" err="1">
                <a:solidFill>
                  <a:schemeClr val="tx2">
                    <a:lumMod val="75000"/>
                  </a:schemeClr>
                </a:solidFill>
                <a:latin typeface="Comic Sans MS" panose="030F0702030302020204" pitchFamily="66" charset="0"/>
              </a:rPr>
              <a:t>утримання</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професійного</a:t>
            </a:r>
            <a:r>
              <a:rPr lang="ru-RU" sz="1600" dirty="0">
                <a:solidFill>
                  <a:schemeClr val="tx2">
                    <a:lumMod val="75000"/>
                  </a:schemeClr>
                </a:solidFill>
                <a:latin typeface="Comic Sans MS" panose="030F0702030302020204" pitchFamily="66" charset="0"/>
              </a:rPr>
              <a:t> догляду за </a:t>
            </a:r>
            <a:r>
              <a:rPr lang="ru-RU" sz="1600" dirty="0" err="1">
                <a:solidFill>
                  <a:schemeClr val="tx2">
                    <a:lumMod val="75000"/>
                  </a:schemeClr>
                </a:solidFill>
                <a:latin typeface="Comic Sans MS" panose="030F0702030302020204" pitchFamily="66" charset="0"/>
              </a:rPr>
              <a:t>очима</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вухами</a:t>
            </a:r>
            <a:r>
              <a:rPr lang="ru-RU" sz="1600" dirty="0">
                <a:solidFill>
                  <a:schemeClr val="tx2">
                    <a:lumMod val="75000"/>
                  </a:schemeClr>
                </a:solidFill>
                <a:latin typeface="Comic Sans MS" panose="030F0702030302020204" pitchFamily="66" charset="0"/>
              </a:rPr>
              <a:t>, шерстю; </a:t>
            </a:r>
            <a:r>
              <a:rPr lang="ru-RU" sz="1600" dirty="0" err="1">
                <a:solidFill>
                  <a:schemeClr val="tx2">
                    <a:lumMod val="75000"/>
                  </a:schemeClr>
                </a:solidFill>
                <a:latin typeface="Comic Sans MS" panose="030F0702030302020204" pitchFamily="66" charset="0"/>
              </a:rPr>
              <a:t>спеціально­го</a:t>
            </a:r>
            <a:r>
              <a:rPr lang="ru-RU" sz="1600" dirty="0">
                <a:solidFill>
                  <a:schemeClr val="tx2">
                    <a:lumMod val="75000"/>
                  </a:schemeClr>
                </a:solidFill>
                <a:latin typeface="Comic Sans MS" panose="030F0702030302020204" pitchFamily="66" charset="0"/>
              </a:rPr>
              <a:t> корму </a:t>
            </a:r>
            <a:r>
              <a:rPr lang="ru-RU" sz="1600" dirty="0" err="1">
                <a:solidFill>
                  <a:schemeClr val="tx2">
                    <a:lumMod val="75000"/>
                  </a:schemeClr>
                </a:solidFill>
                <a:latin typeface="Comic Sans MS" panose="030F0702030302020204" pitchFamily="66" charset="0"/>
              </a:rPr>
              <a:t>тощо</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Безпородних</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тварин</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можна</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взяти</a:t>
            </a:r>
            <a:r>
              <a:rPr lang="ru-RU" sz="1600" dirty="0">
                <a:solidFill>
                  <a:schemeClr val="tx2">
                    <a:lumMod val="75000"/>
                  </a:schemeClr>
                </a:solidFill>
                <a:latin typeface="Comic Sans MS" panose="030F0702030302020204" pitchFamily="66" charset="0"/>
              </a:rPr>
              <a:t> з </a:t>
            </a:r>
            <a:r>
              <a:rPr lang="ru-RU" sz="1600" dirty="0" err="1">
                <a:solidFill>
                  <a:schemeClr val="tx2">
                    <a:lumMod val="75000"/>
                  </a:schemeClr>
                </a:solidFill>
                <a:latin typeface="Comic Sans MS" panose="030F0702030302020204" pitchFamily="66" charset="0"/>
              </a:rPr>
              <a:t>притулку</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безкоштовно</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крім</a:t>
            </a:r>
            <a:r>
              <a:rPr lang="ru-RU" sz="1600" dirty="0">
                <a:solidFill>
                  <a:schemeClr val="tx2">
                    <a:lumMod val="75000"/>
                  </a:schemeClr>
                </a:solidFill>
                <a:latin typeface="Comic Sans MS" panose="030F0702030302020204" pitchFamily="66" charset="0"/>
              </a:rPr>
              <a:t> того, </a:t>
            </a:r>
            <a:r>
              <a:rPr lang="ru-RU" sz="1600" dirty="0" err="1">
                <a:solidFill>
                  <a:schemeClr val="tx2">
                    <a:lumMod val="75000"/>
                  </a:schemeClr>
                </a:solidFill>
                <a:latin typeface="Comic Sans MS" panose="030F0702030302020204" pitchFamily="66" charset="0"/>
              </a:rPr>
              <a:t>такі</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коти</a:t>
            </a:r>
            <a:r>
              <a:rPr lang="ru-RU" sz="1600" dirty="0">
                <a:solidFill>
                  <a:schemeClr val="tx2">
                    <a:lumMod val="75000"/>
                  </a:schemeClr>
                </a:solidFill>
                <a:latin typeface="Comic Sans MS" panose="030F0702030302020204" pitchFamily="66" charset="0"/>
              </a:rPr>
              <a:t> та собаки </a:t>
            </a:r>
            <a:r>
              <a:rPr lang="ru-RU" sz="1600" dirty="0" err="1">
                <a:solidFill>
                  <a:schemeClr val="tx2">
                    <a:lumMod val="75000"/>
                  </a:schemeClr>
                </a:solidFill>
                <a:latin typeface="Comic Sans MS" panose="030F0702030302020204" pitchFamily="66" charset="0"/>
              </a:rPr>
              <a:t>менш</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вибагливі</a:t>
            </a:r>
            <a:r>
              <a:rPr lang="ru-RU" sz="1600" dirty="0">
                <a:solidFill>
                  <a:schemeClr val="tx2">
                    <a:lumMod val="75000"/>
                  </a:schemeClr>
                </a:solidFill>
                <a:latin typeface="Comic Sans MS" panose="030F0702030302020204" pitchFamily="66" charset="0"/>
              </a:rPr>
              <a:t> та </a:t>
            </a:r>
            <a:r>
              <a:rPr lang="ru-RU" sz="1600" dirty="0" err="1">
                <a:solidFill>
                  <a:schemeClr val="tx2">
                    <a:lumMod val="75000"/>
                  </a:schemeClr>
                </a:solidFill>
                <a:latin typeface="Comic Sans MS" panose="030F0702030302020204" pitchFamily="66" charset="0"/>
              </a:rPr>
              <a:t>мають</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міцніше</a:t>
            </a:r>
            <a:r>
              <a:rPr lang="ru-RU" sz="1600" dirty="0">
                <a:solidFill>
                  <a:schemeClr val="tx2">
                    <a:lumMod val="75000"/>
                  </a:schemeClr>
                </a:solidFill>
                <a:latin typeface="Comic Sans MS" panose="030F0702030302020204" pitchFamily="66" charset="0"/>
              </a:rPr>
              <a:t> </a:t>
            </a:r>
            <a:r>
              <a:rPr lang="ru-RU" sz="1600" dirty="0" err="1">
                <a:solidFill>
                  <a:schemeClr val="tx2">
                    <a:lumMod val="75000"/>
                  </a:schemeClr>
                </a:solidFill>
                <a:latin typeface="Comic Sans MS" panose="030F0702030302020204" pitchFamily="66" charset="0"/>
              </a:rPr>
              <a:t>здоров’я</a:t>
            </a:r>
            <a:r>
              <a:rPr lang="ru-RU" sz="1600" dirty="0">
                <a:solidFill>
                  <a:schemeClr val="tx2">
                    <a:lumMod val="75000"/>
                  </a:schemeClr>
                </a:solidFill>
                <a:latin typeface="Comic Sans MS" panose="030F0702030302020204" pitchFamily="66" charset="0"/>
              </a:rPr>
              <a:t>. </a:t>
            </a:r>
            <a:endParaRPr lang="ru-RU" sz="1600" dirty="0">
              <a:solidFill>
                <a:schemeClr val="tx2">
                  <a:lumMod val="75000"/>
                </a:schemeClr>
              </a:solidFill>
              <a:latin typeface="Comic Sans MS" panose="030F0702030302020204"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157984"/>
            <a:ext cx="5893863" cy="4462842"/>
          </a:xfrm>
          <a:prstGeom prst="rect">
            <a:avLst/>
          </a:prstGeom>
          <a:effectLst>
            <a:softEdge rad="1270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081" y="2157984"/>
            <a:ext cx="5775752" cy="4526851"/>
          </a:xfrm>
          <a:prstGeom prst="rect">
            <a:avLst/>
          </a:prstGeom>
          <a:effectLst>
            <a:softEdge rad="127000"/>
          </a:effectLst>
        </p:spPr>
      </p:pic>
    </p:spTree>
    <p:extLst>
      <p:ext uri="{BB962C8B-B14F-4D97-AF65-F5344CB8AC3E}">
        <p14:creationId xmlns:p14="http://schemas.microsoft.com/office/powerpoint/2010/main" val="105130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dirty="0">
                <a:solidFill>
                  <a:schemeClr val="tx2">
                    <a:lumMod val="75000"/>
                  </a:schemeClr>
                </a:solidFill>
                <a:latin typeface="Comic Sans MS" panose="030F0702030302020204" pitchFamily="66" charset="0"/>
              </a:rPr>
              <a:t>А як </a:t>
            </a:r>
            <a:r>
              <a:rPr lang="ru-RU" sz="1800" dirty="0" err="1">
                <a:solidFill>
                  <a:schemeClr val="tx2">
                    <a:lumMod val="75000"/>
                  </a:schemeClr>
                </a:solidFill>
                <a:latin typeface="Comic Sans MS" panose="030F0702030302020204" pitchFamily="66" charset="0"/>
              </a:rPr>
              <a:t>ви</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думаєте</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чому</a:t>
            </a:r>
            <a:r>
              <a:rPr lang="ru-RU" sz="1800" dirty="0">
                <a:solidFill>
                  <a:schemeClr val="tx2">
                    <a:lumMod val="75000"/>
                  </a:schemeClr>
                </a:solidFill>
                <a:latin typeface="Comic Sans MS" panose="030F0702030302020204" pitchFamily="66" charset="0"/>
              </a:rPr>
              <a:t> перед </a:t>
            </a:r>
            <a:r>
              <a:rPr lang="ru-RU" sz="1800" dirty="0" err="1">
                <a:solidFill>
                  <a:schemeClr val="tx2">
                    <a:lumMod val="75000"/>
                  </a:schemeClr>
                </a:solidFill>
                <a:latin typeface="Comic Sans MS" panose="030F0702030302020204" pitchFamily="66" charset="0"/>
              </a:rPr>
              <a:t>тим</a:t>
            </a:r>
            <a:r>
              <a:rPr lang="ru-RU" sz="1800" dirty="0">
                <a:solidFill>
                  <a:schemeClr val="tx2">
                    <a:lumMod val="75000"/>
                  </a:schemeClr>
                </a:solidFill>
                <a:latin typeface="Comic Sans MS" panose="030F0702030302020204" pitchFamily="66" charset="0"/>
              </a:rPr>
              <a:t>, як принести </a:t>
            </a:r>
            <a:r>
              <a:rPr lang="ru-RU" sz="1800" dirty="0" err="1">
                <a:solidFill>
                  <a:schemeClr val="tx2">
                    <a:lumMod val="75000"/>
                  </a:schemeClr>
                </a:solidFill>
                <a:latin typeface="Comic Sans MS" panose="030F0702030302020204" pitchFamily="66" charset="0"/>
              </a:rPr>
              <a:t>пухнастика</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додому</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по­трібно</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прибрати</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всі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гострі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предмети</a:t>
            </a:r>
            <a:r>
              <a:rPr lang="ru-RU" sz="1800" dirty="0">
                <a:solidFill>
                  <a:schemeClr val="tx2">
                    <a:lumMod val="75000"/>
                  </a:schemeClr>
                </a:solidFill>
                <a:latin typeface="Comic Sans MS" panose="030F0702030302020204" pitchFamily="66" charset="0"/>
              </a:rPr>
              <a:t> та </a:t>
            </a:r>
            <a:r>
              <a:rPr lang="ru-RU" sz="1800" dirty="0" err="1">
                <a:solidFill>
                  <a:schemeClr val="tx2">
                    <a:lumMod val="75000"/>
                  </a:schemeClr>
                </a:solidFill>
                <a:latin typeface="Comic Sans MS" panose="030F0702030302020204" pitchFamily="66" charset="0"/>
              </a:rPr>
              <a:t>цінні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речі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сховати</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всі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дроти</a:t>
            </a:r>
            <a:r>
              <a:rPr lang="ru-RU" sz="1800" dirty="0">
                <a:solidFill>
                  <a:schemeClr val="tx2">
                    <a:lumMod val="75000"/>
                  </a:schemeClr>
                </a:solidFill>
                <a:latin typeface="Comic Sans MS" panose="030F0702030302020204" pitchFamily="66" charset="0"/>
              </a:rPr>
              <a:t> та </a:t>
            </a:r>
            <a:r>
              <a:rPr lang="ru-RU" sz="1800" dirty="0" err="1">
                <a:solidFill>
                  <a:schemeClr val="tx2">
                    <a:lumMod val="75000"/>
                  </a:schemeClr>
                </a:solidFill>
                <a:latin typeface="Comic Sans MS" panose="030F0702030302020204" pitchFamily="66" charset="0"/>
              </a:rPr>
              <a:t>краї</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скатертин</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які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звисають</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прибрати</a:t>
            </a:r>
            <a:r>
              <a:rPr lang="ru-RU" sz="1800" dirty="0">
                <a:solidFill>
                  <a:schemeClr val="tx2">
                    <a:lumMod val="75000"/>
                  </a:schemeClr>
                </a:solidFill>
                <a:latin typeface="Comic Sans MS" panose="030F0702030302020204" pitchFamily="66" charset="0"/>
              </a:rPr>
              <a:t> в </a:t>
            </a:r>
            <a:r>
              <a:rPr lang="ru-RU" sz="1800" dirty="0" err="1">
                <a:solidFill>
                  <a:schemeClr val="tx2">
                    <a:lumMod val="75000"/>
                  </a:schemeClr>
                </a:solidFill>
                <a:latin typeface="Comic Sans MS" panose="030F0702030302020204" pitchFamily="66" charset="0"/>
              </a:rPr>
              <a:t>недоступне</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місце</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всі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миючі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засоби</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різні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хімікати</a:t>
            </a:r>
            <a:r>
              <a:rPr lang="ru-RU" sz="1800" dirty="0">
                <a:solidFill>
                  <a:schemeClr val="tx2">
                    <a:lumMod val="75000"/>
                  </a:schemeClr>
                </a:solidFill>
                <a:latin typeface="Comic Sans MS" panose="030F0702030302020204" pitchFamily="66" charset="0"/>
              </a:rPr>
              <a:t> і косметику? </a:t>
            </a:r>
            <a:r>
              <a:rPr lang="ru-RU" sz="1800" dirty="0" err="1">
                <a:solidFill>
                  <a:schemeClr val="tx2">
                    <a:lumMod val="75000"/>
                  </a:schemeClr>
                </a:solidFill>
                <a:latin typeface="Comic Sans MS" panose="030F0702030302020204" pitchFamily="66" charset="0"/>
              </a:rPr>
              <a:t>Пам’ятайте</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якщо</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ви</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цього</a:t>
            </a:r>
            <a:r>
              <a:rPr lang="ru-RU" sz="1800" dirty="0">
                <a:solidFill>
                  <a:schemeClr val="tx2">
                    <a:lumMod val="75000"/>
                  </a:schemeClr>
                </a:solidFill>
                <a:latin typeface="Comic Sans MS" panose="030F0702030302020204" pitchFamily="66" charset="0"/>
              </a:rPr>
              <a:t> не </a:t>
            </a:r>
            <a:r>
              <a:rPr lang="ru-RU" sz="1800" dirty="0" err="1">
                <a:solidFill>
                  <a:schemeClr val="tx2">
                    <a:lumMod val="75000"/>
                  </a:schemeClr>
                </a:solidFill>
                <a:latin typeface="Comic Sans MS" panose="030F0702030302020204" pitchFamily="66" charset="0"/>
              </a:rPr>
              <a:t>зробите</a:t>
            </a:r>
            <a:r>
              <a:rPr lang="ru-RU" sz="1800" dirty="0">
                <a:solidFill>
                  <a:schemeClr val="tx2">
                    <a:lumMod val="75000"/>
                  </a:schemeClr>
                </a:solidFill>
                <a:latin typeface="Comic Sans MS" panose="030F0702030302020204" pitchFamily="66" charset="0"/>
              </a:rPr>
              <a:t>, то </a:t>
            </a:r>
            <a:r>
              <a:rPr lang="ru-RU" sz="1800" dirty="0" err="1">
                <a:solidFill>
                  <a:schemeClr val="tx2">
                    <a:lumMod val="75000"/>
                  </a:schemeClr>
                </a:solidFill>
                <a:latin typeface="Comic Sans MS" panose="030F0702030302020204" pitchFamily="66" charset="0"/>
              </a:rPr>
              <a:t>тваринка</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може</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граючись</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пошкодити</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дроти</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потягнути</a:t>
            </a:r>
            <a:r>
              <a:rPr lang="ru-RU" sz="1800" dirty="0">
                <a:solidFill>
                  <a:schemeClr val="tx2">
                    <a:lumMod val="75000"/>
                  </a:schemeClr>
                </a:solidFill>
                <a:latin typeface="Comic Sans MS" panose="030F0702030302020204" pitchFamily="66" charset="0"/>
              </a:rPr>
              <a:t> за </a:t>
            </a:r>
            <a:r>
              <a:rPr lang="ru-RU" sz="1800" dirty="0" err="1">
                <a:solidFill>
                  <a:schemeClr val="tx2">
                    <a:lumMod val="75000"/>
                  </a:schemeClr>
                </a:solidFill>
                <a:latin typeface="Comic Sans MS" panose="030F0702030302020204" pitchFamily="66" charset="0"/>
              </a:rPr>
              <a:t>скатертину</a:t>
            </a:r>
            <a:r>
              <a:rPr lang="ru-RU" sz="1800" dirty="0">
                <a:solidFill>
                  <a:schemeClr val="tx2">
                    <a:lumMod val="75000"/>
                  </a:schemeClr>
                </a:solidFill>
                <a:latin typeface="Comic Sans MS" panose="030F0702030302020204" pitchFamily="66" charset="0"/>
              </a:rPr>
              <a:t> та </a:t>
            </a:r>
            <a:r>
              <a:rPr lang="ru-RU" sz="1800" dirty="0" err="1">
                <a:solidFill>
                  <a:schemeClr val="tx2">
                    <a:lumMod val="75000"/>
                  </a:schemeClr>
                </a:solidFill>
                <a:latin typeface="Comic Sans MS" panose="030F0702030302020204" pitchFamily="66" charset="0"/>
              </a:rPr>
              <a:t>навіть</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спробувати</a:t>
            </a:r>
            <a:r>
              <a:rPr lang="ru-RU" sz="1800" dirty="0">
                <a:solidFill>
                  <a:schemeClr val="tx2">
                    <a:lumMod val="75000"/>
                  </a:schemeClr>
                </a:solidFill>
                <a:latin typeface="Comic Sans MS" panose="030F0702030302020204" pitchFamily="66" charset="0"/>
              </a:rPr>
              <a:t> на смак косметику й </a:t>
            </a:r>
            <a:r>
              <a:rPr lang="ru-RU" sz="1800" dirty="0" err="1">
                <a:solidFill>
                  <a:schemeClr val="tx2">
                    <a:lumMod val="75000"/>
                  </a:schemeClr>
                </a:solidFill>
                <a:latin typeface="Comic Sans MS" panose="030F0702030302020204" pitchFamily="66" charset="0"/>
              </a:rPr>
              <a:t>отруїтися</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Адже</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кошенята</a:t>
            </a:r>
            <a:r>
              <a:rPr lang="ru-RU" sz="1800" dirty="0">
                <a:solidFill>
                  <a:schemeClr val="tx2">
                    <a:lumMod val="75000"/>
                  </a:schemeClr>
                </a:solidFill>
                <a:latin typeface="Comic Sans MS" panose="030F0702030302020204" pitchFamily="66" charset="0"/>
              </a:rPr>
              <a:t> і </a:t>
            </a:r>
            <a:r>
              <a:rPr lang="ru-RU" sz="1800" dirty="0" err="1">
                <a:solidFill>
                  <a:schemeClr val="tx2">
                    <a:lumMod val="75000"/>
                  </a:schemeClr>
                </a:solidFill>
                <a:latin typeface="Comic Sans MS" panose="030F0702030302020204" pitchFamily="66" charset="0"/>
              </a:rPr>
              <a:t>цуценята</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поводяться</a:t>
            </a:r>
            <a:r>
              <a:rPr lang="ru-RU" sz="1800" dirty="0">
                <a:solidFill>
                  <a:schemeClr val="tx2">
                    <a:lumMod val="75000"/>
                  </a:schemeClr>
                </a:solidFill>
                <a:latin typeface="Comic Sans MS" panose="030F0702030302020204" pitchFamily="66" charset="0"/>
              </a:rPr>
              <a:t>, як </a:t>
            </a:r>
            <a:r>
              <a:rPr lang="ru-RU" sz="1800" dirty="0" err="1">
                <a:solidFill>
                  <a:schemeClr val="tx2">
                    <a:lumMod val="75000"/>
                  </a:schemeClr>
                </a:solidFill>
                <a:latin typeface="Comic Sans MS" panose="030F0702030302020204" pitchFamily="66" charset="0"/>
              </a:rPr>
              <a:t>маленькі</a:t>
            </a:r>
            <a:r>
              <a:rPr lang="ru-RU" sz="1800" dirty="0">
                <a:solidFill>
                  <a:schemeClr val="tx2">
                    <a:lumMod val="75000"/>
                  </a:schemeClr>
                </a:solidFill>
                <a:latin typeface="Comic Sans MS" panose="030F0702030302020204" pitchFamily="66" charset="0"/>
              </a:rPr>
              <a:t> </a:t>
            </a:r>
            <a:r>
              <a:rPr lang="ru-RU" sz="1800" dirty="0" err="1">
                <a:solidFill>
                  <a:schemeClr val="tx2">
                    <a:lumMod val="75000"/>
                  </a:schemeClr>
                </a:solidFill>
                <a:latin typeface="Comic Sans MS" panose="030F0702030302020204" pitchFamily="66" charset="0"/>
              </a:rPr>
              <a:t>діти</a:t>
            </a:r>
            <a:r>
              <a:rPr lang="ru-RU" sz="1800" dirty="0">
                <a:solidFill>
                  <a:schemeClr val="tx2">
                    <a:lumMod val="75000"/>
                  </a:schemeClr>
                </a:solidFill>
                <a:latin typeface="Comic Sans MS" panose="030F0702030302020204" pitchFamily="66" charset="0"/>
              </a:rPr>
              <a:t>.</a:t>
            </a:r>
            <a:endParaRPr lang="ru-RU" sz="1800" dirty="0">
              <a:solidFill>
                <a:schemeClr val="tx2">
                  <a:lumMod val="75000"/>
                </a:schemeClr>
              </a:solidFill>
              <a:latin typeface="Comic Sans MS" panose="030F0702030302020204"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81" y="1790509"/>
            <a:ext cx="3247835" cy="3247835"/>
          </a:xfrm>
          <a:prstGeom prst="rect">
            <a:avLst/>
          </a:prstGeom>
          <a:effectLst>
            <a:softEdge rad="1270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580" y="3639312"/>
            <a:ext cx="4681728" cy="3121152"/>
          </a:xfrm>
          <a:prstGeom prst="rect">
            <a:avLst/>
          </a:prstGeom>
          <a:effectLst>
            <a:softEdge rad="127000"/>
          </a:effectLst>
        </p:spPr>
      </p:pic>
      <p:pic>
        <p:nvPicPr>
          <p:cNvPr id="6" name="Рисунок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852154" y="1562672"/>
            <a:ext cx="3009138" cy="5126032"/>
          </a:xfrm>
          <a:prstGeom prst="rect">
            <a:avLst/>
          </a:prstGeom>
          <a:effectLst>
            <a:softEdge rad="317500"/>
          </a:effectLst>
        </p:spPr>
      </p:pic>
    </p:spTree>
    <p:extLst>
      <p:ext uri="{BB962C8B-B14F-4D97-AF65-F5344CB8AC3E}">
        <p14:creationId xmlns:p14="http://schemas.microsoft.com/office/powerpoint/2010/main" val="24350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736" y="594360"/>
            <a:ext cx="11558016" cy="1096328"/>
          </a:xfrm>
        </p:spPr>
        <p:txBody>
          <a:bodyPr>
            <a:noAutofit/>
          </a:bodyPr>
          <a:lstStyle/>
          <a:p>
            <a:pPr algn="ctr"/>
            <a:r>
              <a:rPr lang="ru-RU" sz="1600" dirty="0" err="1">
                <a:latin typeface="Comic Sans MS" panose="030F0702030302020204" pitchFamily="66" charset="0"/>
              </a:rPr>
              <a:t>Поведінка</a:t>
            </a:r>
            <a:r>
              <a:rPr lang="ru-RU" sz="1600" dirty="0">
                <a:latin typeface="Comic Sans MS" panose="030F0702030302020204" pitchFamily="66" charset="0"/>
              </a:rPr>
              <a:t> в </a:t>
            </a:r>
            <a:r>
              <a:rPr lang="ru-RU" sz="1600" dirty="0" err="1">
                <a:latin typeface="Comic Sans MS" panose="030F0702030302020204" pitchFamily="66" charset="0"/>
              </a:rPr>
              <a:t>перші</a:t>
            </a:r>
            <a:r>
              <a:rPr lang="ru-RU" sz="1600" dirty="0">
                <a:latin typeface="Comic Sans MS" panose="030F0702030302020204" pitchFamily="66" charset="0"/>
              </a:rPr>
              <a:t> </a:t>
            </a:r>
            <a:r>
              <a:rPr lang="ru-RU" sz="1600" dirty="0" err="1">
                <a:latin typeface="Comic Sans MS" panose="030F0702030302020204" pitchFamily="66" charset="0"/>
              </a:rPr>
              <a:t>дні</a:t>
            </a:r>
            <a:r>
              <a:rPr lang="ru-RU" sz="1600" dirty="0">
                <a:latin typeface="Comic Sans MS" panose="030F0702030302020204" pitchFamily="66" charset="0"/>
              </a:rPr>
              <a:t> </a:t>
            </a:r>
            <a:r>
              <a:rPr lang="ru-RU" sz="1600" dirty="0" err="1">
                <a:latin typeface="Comic Sans MS" panose="030F0702030302020204" pitchFamily="66" charset="0"/>
              </a:rPr>
              <a:t>появи</a:t>
            </a:r>
            <a:r>
              <a:rPr lang="ru-RU" sz="1600" dirty="0">
                <a:latin typeface="Comic Sans MS" panose="030F0702030302020204" pitchFamily="66" charset="0"/>
              </a:rPr>
              <a:t> </a:t>
            </a:r>
            <a:r>
              <a:rPr lang="ru-RU" sz="1600" dirty="0" err="1">
                <a:latin typeface="Comic Sans MS" panose="030F0702030302020204" pitchFamily="66" charset="0"/>
              </a:rPr>
              <a:t>улюбленця</a:t>
            </a:r>
            <a:r>
              <a:rPr lang="ru-RU" sz="1600" dirty="0">
                <a:latin typeface="Comic Sans MS" panose="030F0702030302020204" pitchFamily="66" charset="0"/>
              </a:rPr>
              <a:t> </a:t>
            </a:r>
            <a:r>
              <a:rPr lang="ru-RU" sz="1600" dirty="0" err="1" smtClean="0">
                <a:latin typeface="Comic Sans MS" panose="030F0702030302020204" pitchFamily="66" charset="0"/>
              </a:rPr>
              <a:t>вдома</a:t>
            </a:r>
            <a:r>
              <a:rPr lang="ru-RU" sz="1600" dirty="0" smtClean="0">
                <a:latin typeface="Comic Sans MS" panose="030F0702030302020204" pitchFamily="66" charset="0"/>
              </a:rPr>
              <a:t> 1</a:t>
            </a:r>
            <a:r>
              <a:rPr lang="ru-RU" sz="1600" dirty="0">
                <a:latin typeface="Comic Sans MS" panose="030F0702030302020204" pitchFamily="66" charset="0"/>
              </a:rPr>
              <a:t>. В перший день, коли </a:t>
            </a:r>
            <a:r>
              <a:rPr lang="ru-RU" sz="1600" dirty="0" err="1">
                <a:latin typeface="Comic Sans MS" panose="030F0702030302020204" pitchFamily="66" charset="0"/>
              </a:rPr>
              <a:t>ви</a:t>
            </a:r>
            <a:r>
              <a:rPr lang="ru-RU" sz="1600" dirty="0">
                <a:latin typeface="Comic Sans MS" panose="030F0702030302020204" pitchFamily="66" charset="0"/>
              </a:rPr>
              <a:t> принесли </a:t>
            </a:r>
            <a:r>
              <a:rPr lang="ru-RU" sz="1600" dirty="0" err="1">
                <a:latin typeface="Comic Sans MS" panose="030F0702030302020204" pitchFamily="66" charset="0"/>
              </a:rPr>
              <a:t>тваринку</a:t>
            </a:r>
            <a:r>
              <a:rPr lang="ru-RU" sz="1600" dirty="0">
                <a:latin typeface="Comic Sans MS" panose="030F0702030302020204" pitchFamily="66" charset="0"/>
              </a:rPr>
              <a:t> </a:t>
            </a:r>
            <a:r>
              <a:rPr lang="ru-RU" sz="1600" dirty="0" err="1">
                <a:latin typeface="Comic Sans MS" panose="030F0702030302020204" pitchFamily="66" charset="0"/>
              </a:rPr>
              <a:t>додому</a:t>
            </a:r>
            <a:r>
              <a:rPr lang="ru-RU" sz="1600" dirty="0">
                <a:latin typeface="Comic Sans MS" panose="030F0702030302020204" pitchFamily="66" charset="0"/>
              </a:rPr>
              <a:t>, </a:t>
            </a:r>
            <a:r>
              <a:rPr lang="ru-RU" sz="1600" dirty="0" err="1">
                <a:latin typeface="Comic Sans MS" panose="030F0702030302020204" pitchFamily="66" charset="0"/>
              </a:rPr>
              <a:t>необхідно</a:t>
            </a:r>
            <a:r>
              <a:rPr lang="ru-RU" sz="1600" dirty="0">
                <a:latin typeface="Comic Sans MS" panose="030F0702030302020204" pitchFamily="66" charset="0"/>
              </a:rPr>
              <a:t> </a:t>
            </a:r>
            <a:r>
              <a:rPr lang="ru-RU" sz="1600" dirty="0" err="1">
                <a:latin typeface="Comic Sans MS" panose="030F0702030302020204" pitchFamily="66" charset="0"/>
              </a:rPr>
              <a:t>дати</a:t>
            </a:r>
            <a:r>
              <a:rPr lang="ru-RU" sz="1600" dirty="0">
                <a:latin typeface="Comic Sans MS" panose="030F0702030302020204" pitchFamily="66" charset="0"/>
              </a:rPr>
              <a:t> </a:t>
            </a:r>
            <a:r>
              <a:rPr lang="ru-RU" sz="1600" dirty="0" err="1">
                <a:latin typeface="Comic Sans MS" panose="030F0702030302020204" pitchFamily="66" charset="0"/>
              </a:rPr>
              <a:t>їй</a:t>
            </a:r>
            <a:r>
              <a:rPr lang="ru-RU" sz="1600" dirty="0">
                <a:latin typeface="Comic Sans MS" panose="030F0702030302020204" pitchFamily="66" charset="0"/>
              </a:rPr>
              <a:t> </a:t>
            </a:r>
            <a:r>
              <a:rPr lang="ru-RU" sz="1600" dirty="0" err="1">
                <a:latin typeface="Comic Sans MS" panose="030F0702030302020204" pitchFamily="66" charset="0"/>
              </a:rPr>
              <a:t>можливість</a:t>
            </a:r>
            <a:r>
              <a:rPr lang="ru-RU" sz="1600" dirty="0">
                <a:latin typeface="Comic Sans MS" panose="030F0702030302020204" pitchFamily="66" charset="0"/>
              </a:rPr>
              <a:t> </a:t>
            </a:r>
            <a:r>
              <a:rPr lang="ru-RU" sz="1600" dirty="0" err="1">
                <a:latin typeface="Comic Sans MS" panose="030F0702030302020204" pitchFamily="66" charset="0"/>
              </a:rPr>
              <a:t>розглянути</a:t>
            </a:r>
            <a:r>
              <a:rPr lang="ru-RU" sz="1600" dirty="0">
                <a:latin typeface="Comic Sans MS" panose="030F0702030302020204" pitchFamily="66" charset="0"/>
              </a:rPr>
              <a:t> та </a:t>
            </a:r>
            <a:r>
              <a:rPr lang="ru-RU" sz="1600" dirty="0" err="1">
                <a:latin typeface="Comic Sans MS" panose="030F0702030302020204" pitchFamily="66" charset="0"/>
              </a:rPr>
              <a:t>понюхати</a:t>
            </a:r>
            <a:r>
              <a:rPr lang="ru-RU" sz="1600" dirty="0">
                <a:latin typeface="Comic Sans MS" panose="030F0702030302020204" pitchFamily="66" charset="0"/>
              </a:rPr>
              <a:t> все </a:t>
            </a:r>
            <a:r>
              <a:rPr lang="ru-RU" sz="1600" dirty="0" err="1">
                <a:latin typeface="Comic Sans MS" panose="030F0702030302020204" pitchFamily="66" charset="0"/>
              </a:rPr>
              <a:t>навкруги</a:t>
            </a:r>
            <a:r>
              <a:rPr lang="ru-RU" sz="1600" dirty="0">
                <a:latin typeface="Comic Sans MS" panose="030F0702030302020204" pitchFamily="66" charset="0"/>
              </a:rPr>
              <a:t>. Не </a:t>
            </a:r>
            <a:r>
              <a:rPr lang="ru-RU" sz="1600" dirty="0" err="1">
                <a:latin typeface="Comic Sans MS" panose="030F0702030302020204" pitchFamily="66" charset="0"/>
              </a:rPr>
              <a:t>слід</a:t>
            </a:r>
            <a:r>
              <a:rPr lang="ru-RU" sz="1600" dirty="0">
                <a:latin typeface="Comic Sans MS" panose="030F0702030302020204" pitchFamily="66" charset="0"/>
              </a:rPr>
              <a:t> </a:t>
            </a:r>
            <a:r>
              <a:rPr lang="ru-RU" sz="1600" dirty="0" err="1">
                <a:latin typeface="Comic Sans MS" panose="030F0702030302020204" pitchFamily="66" charset="0"/>
              </a:rPr>
              <a:t>робити</a:t>
            </a:r>
            <a:r>
              <a:rPr lang="ru-RU" sz="1600" dirty="0">
                <a:latin typeface="Comic Sans MS" panose="030F0702030302020204" pitchFamily="66" charset="0"/>
              </a:rPr>
              <a:t> </a:t>
            </a:r>
            <a:r>
              <a:rPr lang="ru-RU" sz="1600" dirty="0" err="1">
                <a:latin typeface="Comic Sans MS" panose="030F0702030302020204" pitchFamily="66" charset="0"/>
              </a:rPr>
              <a:t>різких</a:t>
            </a:r>
            <a:r>
              <a:rPr lang="ru-RU" sz="1600" dirty="0">
                <a:latin typeface="Comic Sans MS" panose="030F0702030302020204" pitchFamily="66" charset="0"/>
              </a:rPr>
              <a:t> </a:t>
            </a:r>
            <a:r>
              <a:rPr lang="ru-RU" sz="1600" dirty="0" err="1">
                <a:latin typeface="Comic Sans MS" panose="030F0702030302020204" pitchFamily="66" charset="0"/>
              </a:rPr>
              <a:t>рухів</a:t>
            </a:r>
            <a:r>
              <a:rPr lang="ru-RU" sz="1600" dirty="0">
                <a:latin typeface="Comic Sans MS" panose="030F0702030302020204" pitchFamily="66" charset="0"/>
              </a:rPr>
              <a:t>, </a:t>
            </a:r>
            <a:r>
              <a:rPr lang="ru-RU" sz="1600" dirty="0" err="1">
                <a:latin typeface="Comic Sans MS" panose="030F0702030302020204" pitchFamily="66" charset="0"/>
              </a:rPr>
              <a:t>одразу</a:t>
            </a:r>
            <a:r>
              <a:rPr lang="ru-RU" sz="1600" dirty="0">
                <a:latin typeface="Comic Sans MS" panose="030F0702030302020204" pitchFamily="66" charset="0"/>
              </a:rPr>
              <a:t> </a:t>
            </a:r>
            <a:r>
              <a:rPr lang="ru-RU" sz="1600" dirty="0" err="1">
                <a:latin typeface="Comic Sans MS" panose="030F0702030302020204" pitchFamily="66" charset="0"/>
              </a:rPr>
              <a:t>брати</a:t>
            </a:r>
            <a:r>
              <a:rPr lang="ru-RU" sz="1600" dirty="0">
                <a:latin typeface="Comic Sans MS" panose="030F0702030302020204" pitchFamily="66" charset="0"/>
              </a:rPr>
              <a:t> та </a:t>
            </a:r>
            <a:r>
              <a:rPr lang="ru-RU" sz="1600" dirty="0" err="1">
                <a:latin typeface="Comic Sans MS" panose="030F0702030302020204" pitchFamily="66" charset="0"/>
              </a:rPr>
              <a:t>постійно</a:t>
            </a:r>
            <a:r>
              <a:rPr lang="ru-RU" sz="1600" dirty="0">
                <a:latin typeface="Comic Sans MS" panose="030F0702030302020204" pitchFamily="66" charset="0"/>
              </a:rPr>
              <a:t> </a:t>
            </a:r>
            <a:r>
              <a:rPr lang="ru-RU" sz="1600" dirty="0" err="1">
                <a:latin typeface="Comic Sans MS" panose="030F0702030302020204" pitchFamily="66" charset="0"/>
              </a:rPr>
              <a:t>тримати</a:t>
            </a:r>
            <a:r>
              <a:rPr lang="ru-RU" sz="1600" dirty="0">
                <a:latin typeface="Comic Sans MS" panose="030F0702030302020204" pitchFamily="66" charset="0"/>
              </a:rPr>
              <a:t> </a:t>
            </a:r>
            <a:r>
              <a:rPr lang="ru-RU" sz="1600" dirty="0" err="1">
                <a:latin typeface="Comic Sans MS" panose="030F0702030302020204" pitchFamily="66" charset="0"/>
              </a:rPr>
              <a:t>улюбленця</a:t>
            </a:r>
            <a:r>
              <a:rPr lang="ru-RU" sz="1600" dirty="0">
                <a:latin typeface="Comic Sans MS" panose="030F0702030302020204" pitchFamily="66" charset="0"/>
              </a:rPr>
              <a:t> на руках (</a:t>
            </a:r>
            <a:r>
              <a:rPr lang="ru-RU" sz="1600" dirty="0" err="1">
                <a:latin typeface="Comic Sans MS" panose="030F0702030302020204" pitchFamily="66" charset="0"/>
              </a:rPr>
              <a:t>якщо</a:t>
            </a:r>
            <a:r>
              <a:rPr lang="ru-RU" sz="1600" dirty="0">
                <a:latin typeface="Comic Sans MS" panose="030F0702030302020204" pitchFamily="66" charset="0"/>
              </a:rPr>
              <a:t> </a:t>
            </a:r>
            <a:r>
              <a:rPr lang="ru-RU" sz="1600" dirty="0" err="1">
                <a:latin typeface="Comic Sans MS" panose="030F0702030302020204" pitchFamily="66" charset="0"/>
              </a:rPr>
              <a:t>він</a:t>
            </a:r>
            <a:r>
              <a:rPr lang="ru-RU" sz="1600" dirty="0">
                <a:latin typeface="Comic Sans MS" panose="030F0702030302020204" pitchFamily="66" charset="0"/>
              </a:rPr>
              <a:t> сам не </a:t>
            </a:r>
            <a:r>
              <a:rPr lang="ru-RU" sz="1600" dirty="0" err="1">
                <a:latin typeface="Comic Sans MS" panose="030F0702030302020204" pitchFamily="66" charset="0"/>
              </a:rPr>
              <a:t>виявить</a:t>
            </a:r>
            <a:r>
              <a:rPr lang="ru-RU" sz="1600" dirty="0">
                <a:latin typeface="Comic Sans MS" panose="030F0702030302020204" pitchFamily="66" charset="0"/>
              </a:rPr>
              <a:t> такого </a:t>
            </a:r>
            <a:r>
              <a:rPr lang="ru-RU" sz="1600" dirty="0" err="1">
                <a:latin typeface="Comic Sans MS" panose="030F0702030302020204" pitchFamily="66" charset="0"/>
              </a:rPr>
              <a:t>бажання</a:t>
            </a:r>
            <a:r>
              <a:rPr lang="ru-RU" sz="1600" dirty="0">
                <a:latin typeface="Comic Sans MS" panose="030F0702030302020204" pitchFamily="66" charset="0"/>
              </a:rPr>
              <a:t>). </a:t>
            </a:r>
            <a:r>
              <a:rPr lang="ru-RU" sz="1600" dirty="0" err="1">
                <a:latin typeface="Comic Sans MS" panose="030F0702030302020204" pitchFamily="66" charset="0"/>
              </a:rPr>
              <a:t>Адже</a:t>
            </a:r>
            <a:r>
              <a:rPr lang="ru-RU" sz="1600" dirty="0">
                <a:latin typeface="Comic Sans MS" panose="030F0702030302020204" pitchFamily="66" charset="0"/>
              </a:rPr>
              <a:t> все для </a:t>
            </a:r>
            <a:r>
              <a:rPr lang="ru-RU" sz="1600" dirty="0" err="1">
                <a:latin typeface="Comic Sans MS" panose="030F0702030302020204" pitchFamily="66" charset="0"/>
              </a:rPr>
              <a:t>тваринки</a:t>
            </a:r>
            <a:r>
              <a:rPr lang="ru-RU" sz="1600" dirty="0">
                <a:latin typeface="Comic Sans MS" panose="030F0702030302020204" pitchFamily="66" charset="0"/>
              </a:rPr>
              <a:t> </a:t>
            </a:r>
            <a:r>
              <a:rPr lang="ru-RU" sz="1600" dirty="0" err="1">
                <a:latin typeface="Comic Sans MS" panose="030F0702030302020204" pitchFamily="66" charset="0"/>
              </a:rPr>
              <a:t>нове</a:t>
            </a:r>
            <a:r>
              <a:rPr lang="ru-RU" sz="1600" dirty="0">
                <a:latin typeface="Comic Sans MS" panose="030F0702030302020204" pitchFamily="66" charset="0"/>
              </a:rPr>
              <a:t> та </a:t>
            </a:r>
            <a:r>
              <a:rPr lang="ru-RU" sz="1600" dirty="0" err="1">
                <a:latin typeface="Comic Sans MS" panose="030F0702030302020204" pitchFamily="66" charset="0"/>
              </a:rPr>
              <a:t>невідоме</a:t>
            </a:r>
            <a:r>
              <a:rPr lang="ru-RU" sz="1600" dirty="0">
                <a:latin typeface="Comic Sans MS" panose="030F0702030302020204" pitchFamily="66" charset="0"/>
              </a:rPr>
              <a:t>, і </a:t>
            </a:r>
            <a:r>
              <a:rPr lang="ru-RU" sz="1600" dirty="0" err="1">
                <a:latin typeface="Comic Sans MS" panose="030F0702030302020204" pitchFamily="66" charset="0"/>
              </a:rPr>
              <a:t>їй</a:t>
            </a:r>
            <a:r>
              <a:rPr lang="ru-RU" sz="1600" dirty="0">
                <a:latin typeface="Comic Sans MS" panose="030F0702030302020204" pitchFamily="66" charset="0"/>
              </a:rPr>
              <a:t> </a:t>
            </a:r>
            <a:r>
              <a:rPr lang="ru-RU" sz="1600" dirty="0" err="1">
                <a:latin typeface="Comic Sans MS" panose="030F0702030302020204" pitchFamily="66" charset="0"/>
              </a:rPr>
              <a:t>потрібен</a:t>
            </a:r>
            <a:r>
              <a:rPr lang="ru-RU" sz="1600" dirty="0">
                <a:latin typeface="Comic Sans MS" panose="030F0702030302020204" pitchFamily="66" charset="0"/>
              </a:rPr>
              <a:t> час, </a:t>
            </a:r>
            <a:r>
              <a:rPr lang="ru-RU" sz="1600" dirty="0" err="1">
                <a:latin typeface="Comic Sans MS" panose="030F0702030302020204" pitchFamily="66" charset="0"/>
              </a:rPr>
              <a:t>щоб</a:t>
            </a:r>
            <a:r>
              <a:rPr lang="ru-RU" sz="1600" dirty="0">
                <a:latin typeface="Comic Sans MS" panose="030F0702030302020204" pitchFamily="66" charset="0"/>
              </a:rPr>
              <a:t> </a:t>
            </a:r>
            <a:r>
              <a:rPr lang="ru-RU" sz="1600" dirty="0" err="1">
                <a:latin typeface="Comic Sans MS" panose="030F0702030302020204" pitchFamily="66" charset="0"/>
              </a:rPr>
              <a:t>звикнути</a:t>
            </a:r>
            <a:r>
              <a:rPr lang="ru-RU" sz="1600" dirty="0">
                <a:latin typeface="Comic Sans MS" panose="030F0702030302020204" pitchFamily="66" charset="0"/>
              </a:rPr>
              <a:t>. 2. </a:t>
            </a:r>
            <a:r>
              <a:rPr lang="ru-RU" sz="1600" dirty="0" err="1">
                <a:latin typeface="Comic Sans MS" panose="030F0702030302020204" pitchFamily="66" charset="0"/>
              </a:rPr>
              <a:t>Хто</a:t>
            </a:r>
            <a:r>
              <a:rPr lang="ru-RU" sz="1600" dirty="0">
                <a:latin typeface="Comic Sans MS" panose="030F0702030302020204" pitchFamily="66" charset="0"/>
              </a:rPr>
              <a:t> </a:t>
            </a:r>
            <a:r>
              <a:rPr lang="ru-RU" sz="1600" dirty="0" err="1">
                <a:latin typeface="Comic Sans MS" panose="030F0702030302020204" pitchFamily="66" charset="0"/>
              </a:rPr>
              <a:t>знає</a:t>
            </a:r>
            <a:r>
              <a:rPr lang="ru-RU" sz="1600" dirty="0">
                <a:latin typeface="Comic Sans MS" panose="030F0702030302020204" pitchFamily="66" charset="0"/>
              </a:rPr>
              <a:t>, як правильно </a:t>
            </a:r>
            <a:r>
              <a:rPr lang="ru-RU" sz="1600" dirty="0" err="1">
                <a:latin typeface="Comic Sans MS" panose="030F0702030302020204" pitchFamily="66" charset="0"/>
              </a:rPr>
              <a:t>підіймати</a:t>
            </a:r>
            <a:r>
              <a:rPr lang="ru-RU" sz="1600" dirty="0">
                <a:latin typeface="Comic Sans MS" panose="030F0702030302020204" pitchFamily="66" charset="0"/>
              </a:rPr>
              <a:t> та </a:t>
            </a:r>
            <a:r>
              <a:rPr lang="ru-RU" sz="1600" dirty="0" err="1">
                <a:latin typeface="Comic Sans MS" panose="030F0702030302020204" pitchFamily="66" charset="0"/>
              </a:rPr>
              <a:t>тримати</a:t>
            </a:r>
            <a:r>
              <a:rPr lang="ru-RU" sz="1600" dirty="0">
                <a:latin typeface="Comic Sans MS" panose="030F0702030302020204" pitchFamily="66" charset="0"/>
              </a:rPr>
              <a:t> </a:t>
            </a:r>
            <a:r>
              <a:rPr lang="ru-RU" sz="1600" dirty="0" err="1">
                <a:latin typeface="Comic Sans MS" panose="030F0702030302020204" pitchFamily="66" charset="0"/>
              </a:rPr>
              <a:t>тваринку</a:t>
            </a:r>
            <a:r>
              <a:rPr lang="ru-RU" sz="1600" dirty="0">
                <a:latin typeface="Comic Sans MS" panose="030F0702030302020204" pitchFamily="66" charset="0"/>
              </a:rPr>
              <a:t>? Не </a:t>
            </a:r>
            <a:r>
              <a:rPr lang="ru-RU" sz="1600" dirty="0" err="1">
                <a:latin typeface="Comic Sans MS" panose="030F0702030302020204" pitchFamily="66" charset="0"/>
              </a:rPr>
              <a:t>можна</a:t>
            </a:r>
            <a:r>
              <a:rPr lang="ru-RU" sz="1600" dirty="0">
                <a:latin typeface="Comic Sans MS" panose="030F0702030302020204" pitchFamily="66" charset="0"/>
              </a:rPr>
              <a:t> </a:t>
            </a:r>
            <a:r>
              <a:rPr lang="ru-RU" sz="1600" dirty="0" err="1">
                <a:latin typeface="Comic Sans MS" panose="030F0702030302020204" pitchFamily="66" charset="0"/>
              </a:rPr>
              <a:t>підіймати</a:t>
            </a:r>
            <a:r>
              <a:rPr lang="ru-RU" sz="1600" dirty="0">
                <a:latin typeface="Comic Sans MS" panose="030F0702030302020204" pitchFamily="66" charset="0"/>
              </a:rPr>
              <a:t> </a:t>
            </a:r>
            <a:r>
              <a:rPr lang="ru-RU" sz="1600" dirty="0" err="1">
                <a:latin typeface="Comic Sans MS" panose="030F0702030302020204" pitchFamily="66" charset="0"/>
              </a:rPr>
              <a:t>дорослу</a:t>
            </a:r>
            <a:r>
              <a:rPr lang="ru-RU" sz="1600" dirty="0">
                <a:latin typeface="Comic Sans MS" panose="030F0702030302020204" pitchFamily="66" charset="0"/>
              </a:rPr>
              <a:t> </a:t>
            </a:r>
            <a:r>
              <a:rPr lang="ru-RU" sz="1600" dirty="0" err="1">
                <a:latin typeface="Comic Sans MS" panose="030F0702030302020204" pitchFamily="66" charset="0"/>
              </a:rPr>
              <a:t>тваринку</a:t>
            </a:r>
            <a:r>
              <a:rPr lang="ru-RU" sz="1600" dirty="0">
                <a:latin typeface="Comic Sans MS" panose="030F0702030302020204" pitchFamily="66" charset="0"/>
              </a:rPr>
              <a:t> за </a:t>
            </a:r>
            <a:r>
              <a:rPr lang="ru-RU" sz="1600" dirty="0" err="1">
                <a:latin typeface="Comic Sans MS" panose="030F0702030302020204" pitchFamily="66" charset="0"/>
              </a:rPr>
              <a:t>лапи</a:t>
            </a:r>
            <a:r>
              <a:rPr lang="ru-RU" sz="1600" dirty="0">
                <a:latin typeface="Comic Sans MS" panose="030F0702030302020204" pitchFamily="66" charset="0"/>
              </a:rPr>
              <a:t> та за холку. </a:t>
            </a:r>
            <a:r>
              <a:rPr lang="ru-RU" sz="1600" dirty="0" err="1">
                <a:latin typeface="Comic Sans MS" panose="030F0702030302020204" pitchFamily="66" charset="0"/>
              </a:rPr>
              <a:t>Це</a:t>
            </a:r>
            <a:r>
              <a:rPr lang="ru-RU" sz="1600" dirty="0">
                <a:latin typeface="Comic Sans MS" panose="030F0702030302020204" pitchFamily="66" charset="0"/>
              </a:rPr>
              <a:t> </a:t>
            </a:r>
            <a:r>
              <a:rPr lang="ru-RU" sz="1600" dirty="0" err="1">
                <a:latin typeface="Comic Sans MS" panose="030F0702030302020204" pitchFamily="66" charset="0"/>
              </a:rPr>
              <a:t>дуже</a:t>
            </a:r>
            <a:r>
              <a:rPr lang="ru-RU" sz="1600" dirty="0">
                <a:latin typeface="Comic Sans MS" panose="030F0702030302020204" pitchFamily="66" charset="0"/>
              </a:rPr>
              <a:t> </a:t>
            </a:r>
            <a:r>
              <a:rPr lang="ru-RU" sz="1600" dirty="0" err="1">
                <a:latin typeface="Comic Sans MS" panose="030F0702030302020204" pitchFamily="66" charset="0"/>
              </a:rPr>
              <a:t>небезпечно</a:t>
            </a:r>
            <a:r>
              <a:rPr lang="ru-RU" sz="1600" dirty="0">
                <a:latin typeface="Comic Sans MS" panose="030F0702030302020204" pitchFamily="66" charset="0"/>
              </a:rPr>
              <a:t>, і так </a:t>
            </a:r>
            <a:r>
              <a:rPr lang="ru-RU" sz="1600" dirty="0" err="1">
                <a:latin typeface="Comic Sans MS" panose="030F0702030302020204" pitchFamily="66" charset="0"/>
              </a:rPr>
              <a:t>можна</a:t>
            </a:r>
            <a:r>
              <a:rPr lang="ru-RU" sz="1600" dirty="0">
                <a:latin typeface="Comic Sans MS" panose="030F0702030302020204" pitchFamily="66" charset="0"/>
              </a:rPr>
              <a:t> </a:t>
            </a:r>
            <a:r>
              <a:rPr lang="ru-RU" sz="1600" dirty="0" err="1">
                <a:latin typeface="Comic Sans MS" panose="030F0702030302020204" pitchFamily="66" charset="0"/>
              </a:rPr>
              <a:t>завдати</a:t>
            </a:r>
            <a:r>
              <a:rPr lang="ru-RU" sz="1600" dirty="0">
                <a:latin typeface="Comic Sans MS" panose="030F0702030302020204" pitchFamily="66" charset="0"/>
              </a:rPr>
              <a:t> болю </a:t>
            </a:r>
            <a:r>
              <a:rPr lang="ru-RU" sz="1600" dirty="0" err="1">
                <a:latin typeface="Comic Sans MS" panose="030F0702030302020204" pitchFamily="66" charset="0"/>
              </a:rPr>
              <a:t>улюбленцю</a:t>
            </a:r>
            <a:r>
              <a:rPr lang="ru-RU" sz="1600" dirty="0">
                <a:latin typeface="Comic Sans MS" panose="030F0702030302020204" pitchFamily="66" charset="0"/>
              </a:rPr>
              <a:t> </a:t>
            </a:r>
            <a:r>
              <a:rPr lang="ru-RU" sz="1600" dirty="0" err="1">
                <a:latin typeface="Comic Sans MS" panose="030F0702030302020204" pitchFamily="66" charset="0"/>
              </a:rPr>
              <a:t>або</a:t>
            </a:r>
            <a:r>
              <a:rPr lang="ru-RU" sz="1600" dirty="0">
                <a:latin typeface="Comic Sans MS" panose="030F0702030302020204" pitchFamily="66" charset="0"/>
              </a:rPr>
              <a:t> </a:t>
            </a:r>
            <a:r>
              <a:rPr lang="ru-RU" sz="1600" dirty="0" err="1">
                <a:latin typeface="Comic Sans MS" panose="030F0702030302020204" pitchFamily="66" charset="0"/>
              </a:rPr>
              <a:t>навіть</a:t>
            </a:r>
            <a:r>
              <a:rPr lang="ru-RU" sz="1600" dirty="0">
                <a:latin typeface="Comic Sans MS" panose="030F0702030302020204" pitchFamily="66" charset="0"/>
              </a:rPr>
              <a:t> </a:t>
            </a:r>
            <a:r>
              <a:rPr lang="ru-RU" sz="1600" dirty="0" err="1">
                <a:latin typeface="Comic Sans MS" panose="030F0702030302020204" pitchFamily="66" charset="0"/>
              </a:rPr>
              <a:t>травмувати</a:t>
            </a:r>
            <a:r>
              <a:rPr lang="ru-RU" sz="1600" dirty="0">
                <a:latin typeface="Comic Sans MS" panose="030F0702030302020204" pitchFamily="66" charset="0"/>
              </a:rPr>
              <a:t> </a:t>
            </a:r>
            <a:r>
              <a:rPr lang="ru-RU" sz="1600" dirty="0" err="1">
                <a:latin typeface="Comic Sans MS" panose="030F0702030302020204" pitchFamily="66" charset="0"/>
              </a:rPr>
              <a:t>його</a:t>
            </a:r>
            <a:r>
              <a:rPr lang="ru-RU" sz="1600" dirty="0">
                <a:latin typeface="Comic Sans MS" panose="030F0702030302020204" pitchFamily="66" charset="0"/>
              </a:rPr>
              <a:t>. Правильно – </a:t>
            </a:r>
            <a:r>
              <a:rPr lang="ru-RU" sz="1600" dirty="0" err="1">
                <a:latin typeface="Comic Sans MS" panose="030F0702030302020204" pitchFamily="66" charset="0"/>
              </a:rPr>
              <a:t>однією</a:t>
            </a:r>
            <a:r>
              <a:rPr lang="ru-RU" sz="1600" dirty="0">
                <a:latin typeface="Comic Sans MS" panose="030F0702030302020204" pitchFamily="66" charset="0"/>
              </a:rPr>
              <a:t> рукою </a:t>
            </a:r>
            <a:r>
              <a:rPr lang="ru-RU" sz="1600" dirty="0" err="1">
                <a:latin typeface="Comic Sans MS" panose="030F0702030302020204" pitchFamily="66" charset="0"/>
              </a:rPr>
              <a:t>брати</a:t>
            </a:r>
            <a:r>
              <a:rPr lang="ru-RU" sz="1600" dirty="0">
                <a:latin typeface="Comic Sans MS" panose="030F0702030302020204" pitchFamily="66" charset="0"/>
              </a:rPr>
              <a:t> </a:t>
            </a:r>
            <a:r>
              <a:rPr lang="ru-RU" sz="1600" dirty="0" err="1">
                <a:latin typeface="Comic Sans MS" panose="030F0702030302020204" pitchFamily="66" charset="0"/>
              </a:rPr>
              <a:t>пухнастика</a:t>
            </a:r>
            <a:r>
              <a:rPr lang="ru-RU" sz="1600" dirty="0">
                <a:latin typeface="Comic Sans MS" panose="030F0702030302020204" pitchFamily="66" charset="0"/>
              </a:rPr>
              <a:t> </a:t>
            </a:r>
            <a:r>
              <a:rPr lang="ru-RU" sz="1600" dirty="0" err="1">
                <a:latin typeface="Comic Sans MS" panose="030F0702030302020204" pitchFamily="66" charset="0"/>
              </a:rPr>
              <a:t>під</a:t>
            </a:r>
            <a:r>
              <a:rPr lang="ru-RU" sz="1600" dirty="0">
                <a:latin typeface="Comic Sans MS" panose="030F0702030302020204" pitchFamily="66" charset="0"/>
              </a:rPr>
              <a:t> грудку, а другою – </a:t>
            </a:r>
            <a:r>
              <a:rPr lang="ru-RU" sz="1600" dirty="0" err="1">
                <a:latin typeface="Comic Sans MS" panose="030F0702030302020204" pitchFamily="66" charset="0"/>
              </a:rPr>
              <a:t>підтримувати</a:t>
            </a:r>
            <a:r>
              <a:rPr lang="ru-RU" sz="1600" dirty="0">
                <a:latin typeface="Comic Sans MS" panose="030F0702030302020204" pitchFamily="66" charset="0"/>
              </a:rPr>
              <a:t> </a:t>
            </a:r>
            <a:r>
              <a:rPr lang="ru-RU" sz="1600" dirty="0" err="1">
                <a:latin typeface="Comic Sans MS" panose="030F0702030302020204" pitchFamily="66" charset="0"/>
              </a:rPr>
              <a:t>під</a:t>
            </a:r>
            <a:r>
              <a:rPr lang="ru-RU" sz="1600" dirty="0">
                <a:latin typeface="Comic Sans MS" panose="030F0702030302020204" pitchFamily="66" charset="0"/>
              </a:rPr>
              <a:t> </a:t>
            </a:r>
            <a:r>
              <a:rPr lang="ru-RU" sz="1600" dirty="0" err="1">
                <a:latin typeface="Comic Sans MS" panose="030F0702030302020204" pitchFamily="66" charset="0"/>
              </a:rPr>
              <a:t>задні</a:t>
            </a:r>
            <a:r>
              <a:rPr lang="ru-RU" sz="1600" dirty="0">
                <a:latin typeface="Comic Sans MS" panose="030F0702030302020204" pitchFamily="66" charset="0"/>
              </a:rPr>
              <a:t> лапки. 3. </a:t>
            </a:r>
            <a:r>
              <a:rPr lang="ru-RU" sz="1600" dirty="0" err="1">
                <a:latin typeface="Comic Sans MS" panose="030F0702030302020204" pitchFamily="66" charset="0"/>
              </a:rPr>
              <a:t>Якщо</a:t>
            </a:r>
            <a:r>
              <a:rPr lang="ru-RU" sz="1600" dirty="0">
                <a:latin typeface="Comic Sans MS" panose="030F0702030302020204" pitchFamily="66" charset="0"/>
              </a:rPr>
              <a:t> </a:t>
            </a:r>
            <a:r>
              <a:rPr lang="ru-RU" sz="1600" dirty="0" err="1">
                <a:latin typeface="Comic Sans MS" panose="030F0702030302020204" pitchFamily="66" charset="0"/>
              </a:rPr>
              <a:t>ви</a:t>
            </a:r>
            <a:r>
              <a:rPr lang="ru-RU" sz="1600" dirty="0">
                <a:latin typeface="Comic Sans MS" panose="030F0702030302020204" pitchFamily="66" charset="0"/>
              </a:rPr>
              <a:t> </a:t>
            </a:r>
            <a:r>
              <a:rPr lang="ru-RU" sz="1600" dirty="0" err="1">
                <a:latin typeface="Comic Sans MS" panose="030F0702030302020204" pitchFamily="66" charset="0"/>
              </a:rPr>
              <a:t>залишаєте</a:t>
            </a:r>
            <a:r>
              <a:rPr lang="ru-RU" sz="1600" dirty="0">
                <a:latin typeface="Comic Sans MS" panose="030F0702030302020204" pitchFamily="66" charset="0"/>
              </a:rPr>
              <a:t> </a:t>
            </a:r>
            <a:r>
              <a:rPr lang="ru-RU" sz="1600" dirty="0" err="1">
                <a:latin typeface="Comic Sans MS" panose="030F0702030302020204" pitchFamily="66" charset="0"/>
              </a:rPr>
              <a:t>улюбленця</a:t>
            </a:r>
            <a:r>
              <a:rPr lang="ru-RU" sz="1600" dirty="0">
                <a:latin typeface="Comic Sans MS" panose="030F0702030302020204" pitchFamily="66" charset="0"/>
              </a:rPr>
              <a:t> </a:t>
            </a:r>
            <a:r>
              <a:rPr lang="ru-RU" sz="1600" dirty="0" err="1">
                <a:latin typeface="Comic Sans MS" panose="030F0702030302020204" pitchFamily="66" charset="0"/>
              </a:rPr>
              <a:t>вдома</a:t>
            </a:r>
            <a:r>
              <a:rPr lang="ru-RU" sz="1600" dirty="0">
                <a:latin typeface="Comic Sans MS" panose="030F0702030302020204" pitchFamily="66" charset="0"/>
              </a:rPr>
              <a:t> самого, то перед </a:t>
            </a:r>
            <a:r>
              <a:rPr lang="ru-RU" sz="1600" dirty="0" err="1">
                <a:latin typeface="Comic Sans MS" panose="030F0702030302020204" pitchFamily="66" charset="0"/>
              </a:rPr>
              <a:t>тим</a:t>
            </a:r>
            <a:r>
              <a:rPr lang="ru-RU" sz="1600" dirty="0">
                <a:latin typeface="Comic Sans MS" panose="030F0702030302020204" pitchFamily="66" charset="0"/>
              </a:rPr>
              <a:t>, як </a:t>
            </a:r>
            <a:r>
              <a:rPr lang="ru-RU" sz="1600" dirty="0" err="1">
                <a:latin typeface="Comic Sans MS" panose="030F0702030302020204" pitchFamily="66" charset="0"/>
              </a:rPr>
              <a:t>йти</a:t>
            </a:r>
            <a:r>
              <a:rPr lang="ru-RU" sz="1600" dirty="0">
                <a:latin typeface="Comic Sans MS" panose="030F0702030302020204" pitchFamily="66" charset="0"/>
              </a:rPr>
              <a:t>, </a:t>
            </a:r>
            <a:r>
              <a:rPr lang="ru-RU" sz="1600" dirty="0" err="1">
                <a:latin typeface="Comic Sans MS" panose="030F0702030302020204" pitchFamily="66" charset="0"/>
              </a:rPr>
              <a:t>потрібно</a:t>
            </a:r>
            <a:r>
              <a:rPr lang="ru-RU" sz="1600" dirty="0">
                <a:latin typeface="Comic Sans MS" panose="030F0702030302020204" pitchFamily="66" charset="0"/>
              </a:rPr>
              <a:t> </a:t>
            </a:r>
            <a:r>
              <a:rPr lang="ru-RU" sz="1600" dirty="0" err="1">
                <a:latin typeface="Comic Sans MS" panose="030F0702030302020204" pitchFamily="66" charset="0"/>
              </a:rPr>
              <a:t>переконатися</a:t>
            </a:r>
            <a:r>
              <a:rPr lang="ru-RU" sz="1600" dirty="0">
                <a:latin typeface="Comic Sans MS" panose="030F0702030302020204" pitchFamily="66" charset="0"/>
              </a:rPr>
              <a:t>, </a:t>
            </a:r>
            <a:r>
              <a:rPr lang="ru-RU" sz="1600" dirty="0" err="1">
                <a:latin typeface="Comic Sans MS" panose="030F0702030302020204" pitchFamily="66" charset="0"/>
              </a:rPr>
              <a:t>що</a:t>
            </a:r>
            <a:r>
              <a:rPr lang="ru-RU" sz="1600" dirty="0">
                <a:latin typeface="Comic Sans MS" panose="030F0702030302020204" pitchFamily="66" charset="0"/>
              </a:rPr>
              <a:t> </a:t>
            </a:r>
            <a:r>
              <a:rPr lang="ru-RU" sz="1600" dirty="0" err="1">
                <a:latin typeface="Comic Sans MS" panose="030F0702030302020204" pitchFamily="66" charset="0"/>
              </a:rPr>
              <a:t>всі</a:t>
            </a:r>
            <a:r>
              <a:rPr lang="ru-RU" sz="1600" dirty="0">
                <a:latin typeface="Comic Sans MS" panose="030F0702030302020204" pitchFamily="66" charset="0"/>
              </a:rPr>
              <a:t> </a:t>
            </a:r>
            <a:r>
              <a:rPr lang="ru-RU" sz="1600" dirty="0" err="1">
                <a:latin typeface="Comic Sans MS" panose="030F0702030302020204" pitchFamily="66" charset="0"/>
              </a:rPr>
              <a:t>двері</a:t>
            </a:r>
            <a:r>
              <a:rPr lang="ru-RU" sz="1600" dirty="0">
                <a:latin typeface="Comic Sans MS" panose="030F0702030302020204" pitchFamily="66" charset="0"/>
              </a:rPr>
              <a:t> та </a:t>
            </a:r>
            <a:r>
              <a:rPr lang="ru-RU" sz="1600" dirty="0" err="1">
                <a:latin typeface="Comic Sans MS" panose="030F0702030302020204" pitchFamily="66" charset="0"/>
              </a:rPr>
              <a:t>вікна</a:t>
            </a:r>
            <a:r>
              <a:rPr lang="ru-RU" sz="1600" dirty="0">
                <a:latin typeface="Comic Sans MS" panose="030F0702030302020204" pitchFamily="66" charset="0"/>
              </a:rPr>
              <a:t> </a:t>
            </a:r>
            <a:r>
              <a:rPr lang="ru-RU" sz="1600" dirty="0" err="1">
                <a:latin typeface="Comic Sans MS" panose="030F0702030302020204" pitchFamily="66" charset="0"/>
              </a:rPr>
              <a:t>закриті</a:t>
            </a:r>
            <a:r>
              <a:rPr lang="ru-RU" sz="1600" dirty="0">
                <a:latin typeface="Comic Sans MS" panose="030F0702030302020204" pitchFamily="66" charset="0"/>
              </a:rPr>
              <a:t>. </a:t>
            </a:r>
            <a:r>
              <a:rPr lang="ru-RU" sz="1600" dirty="0" err="1">
                <a:latin typeface="Comic Sans MS" panose="030F0702030302020204" pitchFamily="66" charset="0"/>
              </a:rPr>
              <a:t>Також</a:t>
            </a:r>
            <a:r>
              <a:rPr lang="ru-RU" sz="1600" dirty="0">
                <a:latin typeface="Comic Sans MS" panose="030F0702030302020204" pitchFamily="66" charset="0"/>
              </a:rPr>
              <a:t> </a:t>
            </a:r>
            <a:r>
              <a:rPr lang="ru-RU" sz="1600" dirty="0" err="1">
                <a:latin typeface="Comic Sans MS" panose="030F0702030302020204" pitchFamily="66" charset="0"/>
              </a:rPr>
              <a:t>варто</a:t>
            </a:r>
            <a:r>
              <a:rPr lang="ru-RU" sz="1600" dirty="0">
                <a:latin typeface="Comic Sans MS" panose="030F0702030302020204" pitchFamily="66" charset="0"/>
              </a:rPr>
              <a:t> </a:t>
            </a:r>
            <a:r>
              <a:rPr lang="ru-RU" sz="1600" dirty="0" err="1">
                <a:latin typeface="Comic Sans MS" panose="030F0702030302020204" pitchFamily="66" charset="0"/>
              </a:rPr>
              <a:t>почепити</a:t>
            </a:r>
            <a:r>
              <a:rPr lang="ru-RU" sz="1600" dirty="0">
                <a:latin typeface="Comic Sans MS" panose="030F0702030302020204" pitchFamily="66" charset="0"/>
              </a:rPr>
              <a:t> на </a:t>
            </a:r>
            <a:r>
              <a:rPr lang="ru-RU" sz="1600" dirty="0" err="1">
                <a:latin typeface="Comic Sans MS" panose="030F0702030302020204" pitchFamily="66" charset="0"/>
              </a:rPr>
              <a:t>всі</a:t>
            </a:r>
            <a:r>
              <a:rPr lang="ru-RU" sz="1600" dirty="0">
                <a:latin typeface="Comic Sans MS" panose="030F0702030302020204" pitchFamily="66" charset="0"/>
              </a:rPr>
              <a:t> </a:t>
            </a:r>
            <a:r>
              <a:rPr lang="ru-RU" sz="1600" dirty="0" err="1">
                <a:latin typeface="Comic Sans MS" panose="030F0702030302020204" pitchFamily="66" charset="0"/>
              </a:rPr>
              <a:t>вікна</a:t>
            </a:r>
            <a:r>
              <a:rPr lang="ru-RU" sz="1600" dirty="0">
                <a:latin typeface="Comic Sans MS" panose="030F0702030302020204" pitchFamily="66" charset="0"/>
              </a:rPr>
              <a:t> </a:t>
            </a:r>
            <a:r>
              <a:rPr lang="ru-RU" sz="1600" dirty="0" err="1">
                <a:latin typeface="Comic Sans MS" panose="030F0702030302020204" pitchFamily="66" charset="0"/>
              </a:rPr>
              <a:t>спеціальні</a:t>
            </a:r>
            <a:r>
              <a:rPr lang="ru-RU" sz="1600" dirty="0">
                <a:latin typeface="Comic Sans MS" panose="030F0702030302020204" pitchFamily="66" charset="0"/>
              </a:rPr>
              <a:t> </a:t>
            </a:r>
            <a:r>
              <a:rPr lang="ru-RU" sz="1600" dirty="0" err="1">
                <a:latin typeface="Comic Sans MS" panose="030F0702030302020204" pitchFamily="66" charset="0"/>
              </a:rPr>
              <a:t>сітки</a:t>
            </a:r>
            <a:r>
              <a:rPr lang="ru-RU" sz="1600" dirty="0">
                <a:latin typeface="Comic Sans MS" panose="030F0702030302020204" pitchFamily="66" charset="0"/>
              </a:rPr>
              <a:t>, </a:t>
            </a:r>
            <a:r>
              <a:rPr lang="ru-RU" sz="1600" dirty="0" err="1">
                <a:latin typeface="Comic Sans MS" panose="030F0702030302020204" pitchFamily="66" charset="0"/>
              </a:rPr>
              <a:t>щоб</a:t>
            </a:r>
            <a:r>
              <a:rPr lang="ru-RU" sz="1600" dirty="0">
                <a:latin typeface="Comic Sans MS" panose="030F0702030302020204" pitchFamily="66" charset="0"/>
              </a:rPr>
              <a:t> </a:t>
            </a:r>
            <a:r>
              <a:rPr lang="ru-RU" sz="1600" dirty="0" err="1">
                <a:latin typeface="Comic Sans MS" panose="030F0702030302020204" pitchFamily="66" charset="0"/>
              </a:rPr>
              <a:t>запобігти</a:t>
            </a:r>
            <a:r>
              <a:rPr lang="ru-RU" sz="1600" dirty="0">
                <a:latin typeface="Comic Sans MS" panose="030F0702030302020204" pitchFamily="66" charset="0"/>
              </a:rPr>
              <a:t> </a:t>
            </a:r>
            <a:r>
              <a:rPr lang="ru-RU" sz="1600" dirty="0" err="1">
                <a:latin typeface="Comic Sans MS" panose="030F0702030302020204" pitchFamily="66" charset="0"/>
              </a:rPr>
              <a:t>падінню</a:t>
            </a:r>
            <a:r>
              <a:rPr lang="ru-RU" sz="1600" dirty="0">
                <a:latin typeface="Comic Sans MS" panose="030F0702030302020204" pitchFamily="66" charset="0"/>
              </a:rPr>
              <a:t> </a:t>
            </a:r>
            <a:r>
              <a:rPr lang="ru-RU" sz="1600" dirty="0" err="1">
                <a:latin typeface="Comic Sans MS" panose="030F0702030302020204" pitchFamily="66" charset="0"/>
              </a:rPr>
              <a:t>улюбленця</a:t>
            </a:r>
            <a:r>
              <a:rPr lang="ru-RU" sz="1600" dirty="0">
                <a:latin typeface="Comic Sans MS" panose="030F0702030302020204" pitchFamily="66" charset="0"/>
              </a:rPr>
              <a:t>.</a:t>
            </a:r>
            <a:endParaRPr lang="ru-RU" sz="1600" dirty="0">
              <a:latin typeface="Comic Sans MS" panose="030F0702030302020204"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810" y="1920240"/>
            <a:ext cx="4571238" cy="2862072"/>
          </a:xfrm>
          <a:prstGeom prst="rect">
            <a:avLst/>
          </a:prstGeom>
          <a:effectLst>
            <a:softEdge rad="317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 y="3401568"/>
            <a:ext cx="4791456" cy="3296412"/>
          </a:xfrm>
          <a:prstGeom prst="rect">
            <a:avLst/>
          </a:prstGeom>
          <a:effectLst>
            <a:softEdge rad="317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694" y="3440092"/>
            <a:ext cx="5074306" cy="3417908"/>
          </a:xfrm>
          <a:prstGeom prst="rect">
            <a:avLst/>
          </a:prstGeom>
          <a:effectLst>
            <a:softEdge rad="317500"/>
          </a:effectLst>
        </p:spPr>
      </p:pic>
    </p:spTree>
    <p:extLst>
      <p:ext uri="{BB962C8B-B14F-4D97-AF65-F5344CB8AC3E}">
        <p14:creationId xmlns:p14="http://schemas.microsoft.com/office/powerpoint/2010/main" val="109266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312" y="-293243"/>
            <a:ext cx="10515600" cy="1325563"/>
          </a:xfrm>
        </p:spPr>
        <p:txBody>
          <a:bodyPr>
            <a:normAutofit/>
          </a:bodyPr>
          <a:lstStyle/>
          <a:p>
            <a:pPr algn="ctr"/>
            <a:r>
              <a:rPr lang="uk-UA" sz="3200" dirty="0" smtClean="0">
                <a:solidFill>
                  <a:srgbClr val="003399"/>
                </a:solidFill>
              </a:rPr>
              <a:t>Відносьтесь з повагою та Любов'ю до своїх тварин </a:t>
            </a:r>
            <a:endParaRPr lang="ru-RU" sz="3200" dirty="0">
              <a:solidFill>
                <a:srgbClr val="003399"/>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9" y="3088989"/>
            <a:ext cx="6436707" cy="3616611"/>
          </a:xfrm>
          <a:prstGeom prst="rect">
            <a:avLst/>
          </a:prstGeom>
          <a:effectLst>
            <a:softEdge rad="1270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404" y="730504"/>
            <a:ext cx="4354068" cy="2902712"/>
          </a:xfrm>
          <a:prstGeom prst="rect">
            <a:avLst/>
          </a:prstGeom>
          <a:effectLst>
            <a:softEdge rad="1270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51" y="151100"/>
            <a:ext cx="3470673" cy="5215492"/>
          </a:xfrm>
          <a:prstGeom prst="rect">
            <a:avLst/>
          </a:prstGeom>
          <a:effectLst>
            <a:softEdge rad="317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8313" y="2667060"/>
            <a:ext cx="3049072" cy="4190940"/>
          </a:xfrm>
          <a:prstGeom prst="rect">
            <a:avLst/>
          </a:prstGeom>
          <a:effectLst>
            <a:softEdge rad="317500"/>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1188" y="1032320"/>
            <a:ext cx="3147162" cy="4073738"/>
          </a:xfrm>
          <a:prstGeom prst="rect">
            <a:avLst/>
          </a:prstGeom>
          <a:effectLst>
            <a:softEdge rad="317500"/>
          </a:effectLst>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3188" y="2880360"/>
            <a:ext cx="3063241" cy="3825241"/>
          </a:xfrm>
          <a:prstGeom prst="rect">
            <a:avLst/>
          </a:prstGeom>
          <a:effectLst>
            <a:softEdge rad="317500"/>
          </a:effectLst>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0903" y="804673"/>
            <a:ext cx="4605244" cy="3127248"/>
          </a:xfrm>
          <a:prstGeom prst="rect">
            <a:avLst/>
          </a:prstGeom>
          <a:effectLst>
            <a:softEdge rad="317500"/>
          </a:effectLst>
        </p:spPr>
      </p:pic>
    </p:spTree>
    <p:extLst>
      <p:ext uri="{BB962C8B-B14F-4D97-AF65-F5344CB8AC3E}">
        <p14:creationId xmlns:p14="http://schemas.microsoft.com/office/powerpoint/2010/main" val="267636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653</Words>
  <Application>Microsoft Office PowerPoint</Application>
  <PresentationFormat>Широкоэкранный</PresentationFormat>
  <Paragraphs>16</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Comic Sans MS</vt:lpstr>
      <vt:lpstr>Тема Office</vt:lpstr>
      <vt:lpstr>КЗО «Дніпропетровський навчально-реабілітаційний центр №1»ДОР»     Урок доброти: Гуманне та відповідальне ставлення до тварин       Підготував:                                                  вчитель – дефектолог МАРИНА Мілокум  </vt:lpstr>
      <vt:lpstr>Презентация PowerPoint</vt:lpstr>
      <vt:lpstr>У кого удома є домашні тварини?  Як їх звати?  А в кого немає?  Кого б хотіли ? </vt:lpstr>
      <vt:lpstr>Тоді давайте обговоримо, що потрібно підготувати до появи улюбленця? Насамперед потрібно обов’язково погодити такий відповідальний крок із батьками. Поява улюбленця в будинку ні в якому разі не повинна стати несподіванкою для дорослих! Підходити до вибору майбутнього друга слід дуже відповідально. Спо­чатку слід визначитись, яку саме тварину ви хочете – собаку, кота, хом’яка, папугу чи, можливо, рибок. Після цього подумайте про вік і стать майбут­нього улюбленця: це буде хлопчик чи дівчинка, дитинча чи вже доросла тваринка. Не менше уваги слід приділити питанню породності. Адже породисті тварини часто не лише коштують дорого, але і потребують особливих умов утримання: професійного догляду за очима, вухами, шерстю; спеціально­го корму тощо. Безпородних тварин можна взяти з притулку безкоштовно, крім того, такі коти та собаки менш вибагливі та мають міцніше здоров’я. </vt:lpstr>
      <vt:lpstr>А як ви думаєте, чому перед тим, як принести пухнастика додому, по­трібно прибрати всі гострі предмети та цінні речі; сховати всі дроти та краї скатертин, які звисають, прибрати в недоступне місце всі миючі засоби, різні хімікати і косметику? Пам’ятайте: якщо ви цього не зробите, то тваринка може, граючись, пошкодити дроти, потягнути за скатертину та навіть спробувати на смак косметику й отруїтися. Адже кошенята і цуценята поводяться, як маленькі діти.</vt:lpstr>
      <vt:lpstr>Поведінка в перші дні появи улюбленця вдома 1. В перший день, коли ви принесли тваринку додому, необхідно дати їй можливість розглянути та понюхати все навкруги. Не слід робити різких рухів, одразу брати та постійно тримати улюбленця на руках (якщо він сам не виявить такого бажання). Адже все для тваринки нове та невідоме, і їй потрібен час, щоб звикнути. 2. Хто знає, як правильно підіймати та тримати тваринку? Не можна підіймати дорослу тваринку за лапи та за холку. Це дуже небезпечно, і так можна завдати болю улюбленцю або навіть травмувати його. Правильно – однією рукою брати пухнастика під грудку, а другою – підтримувати під задні лапки. 3. Якщо ви залишаєте улюбленця вдома самого, то перед тим, як йти, потрібно переконатися, що всі двері та вікна закриті. Також варто почепити на всі вікна спеціальні сітки, щоб запобігти падінню улюбленця.</vt:lpstr>
      <vt:lpstr>Відносьтесь з повагою та Любов'ю до своїх тварин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created xsi:type="dcterms:W3CDTF">2023-10-09T21:30:30Z</dcterms:created>
  <dcterms:modified xsi:type="dcterms:W3CDTF">2023-11-19T23:02:31Z</dcterms:modified>
</cp:coreProperties>
</file>