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>
        <p:scale>
          <a:sx n="70" d="100"/>
          <a:sy n="70" d="100"/>
        </p:scale>
        <p:origin x="1858" y="10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2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54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8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6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8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7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0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1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1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4A48-CBD6-4D01-9DC8-19A8ED4E28A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3DEB-5A25-4089-9735-E2229162E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5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55" b="2141"/>
          <a:stretch/>
        </p:blipFill>
        <p:spPr>
          <a:xfrm>
            <a:off x="0" y="0"/>
            <a:ext cx="12192000" cy="6843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950" y="365126"/>
            <a:ext cx="8705850" cy="2497818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Comic Sans MS" panose="030F0702030302020204" pitchFamily="66" charset="0"/>
              </a:rPr>
              <a:t>День </a:t>
            </a:r>
            <a:r>
              <a:rPr lang="ru-RU" sz="2700" b="1" dirty="0" err="1">
                <a:latin typeface="Comic Sans MS" panose="030F0702030302020204" pitchFamily="66" charset="0"/>
              </a:rPr>
              <a:t>Соборності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України</a:t>
            </a:r>
            <a:r>
              <a:rPr lang="ru-RU" sz="2700" b="1" dirty="0" smtClean="0">
                <a:latin typeface="Comic Sans MS" panose="030F0702030302020204" pitchFamily="66" charset="0"/>
              </a:rPr>
              <a:t>:</a:t>
            </a:r>
            <a:r>
              <a:rPr lang="ru-RU" sz="2700" b="1" dirty="0">
                <a:latin typeface="Comic Sans MS" panose="030F0702030302020204" pitchFamily="66" charset="0"/>
              </a:rPr>
              <a:t/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dirty="0">
                <a:latin typeface="Comic Sans MS" panose="030F0702030302020204" pitchFamily="66" charset="0"/>
              </a:rPr>
              <a:t/>
            </a:r>
            <a:br>
              <a:rPr lang="ru-RU" sz="2700" dirty="0">
                <a:latin typeface="Comic Sans MS" panose="030F0702030302020204" pitchFamily="66" charset="0"/>
              </a:rPr>
            </a:br>
            <a:r>
              <a:rPr lang="ru-RU" sz="2700" strike="sngStrike" dirty="0" smtClean="0">
                <a:latin typeface="Comic Sans MS" panose="030F0702030302020204" pitchFamily="66" charset="0"/>
              </a:rPr>
              <a:t>Д</a:t>
            </a:r>
            <a:r>
              <a:rPr lang="ru-RU" sz="2700" dirty="0" smtClean="0">
                <a:latin typeface="Comic Sans MS" panose="030F0702030302020204" pitchFamily="66" charset="0"/>
              </a:rPr>
              <a:t>ень </a:t>
            </a:r>
            <a:r>
              <a:rPr lang="ru-RU" sz="2700" dirty="0" err="1">
                <a:latin typeface="Comic Sans MS" panose="030F0702030302020204" pitchFamily="66" charset="0"/>
              </a:rPr>
              <a:t>Соборності</a:t>
            </a:r>
            <a:r>
              <a:rPr lang="ru-RU" sz="2700" dirty="0"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latin typeface="Comic Sans MS" panose="030F0702030302020204" pitchFamily="66" charset="0"/>
              </a:rPr>
              <a:t>України</a:t>
            </a:r>
            <a:r>
              <a:rPr lang="ru-RU" sz="2700" dirty="0">
                <a:latin typeface="Comic Sans MS" panose="030F0702030302020204" pitchFamily="66" charset="0"/>
              </a:rPr>
              <a:t> </a:t>
            </a:r>
            <a:r>
              <a:rPr lang="ru-RU" sz="2700" dirty="0" err="1">
                <a:latin typeface="Comic Sans MS" panose="030F0702030302020204" pitchFamily="66" charset="0"/>
              </a:rPr>
              <a:t>традиційно</a:t>
            </a:r>
            <a:r>
              <a:rPr lang="ru-RU" sz="2700" dirty="0"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latin typeface="Comic Sans MS" panose="030F0702030302020204" pitchFamily="66" charset="0"/>
              </a:rPr>
              <a:t>відзначають</a:t>
            </a:r>
            <a:r>
              <a:rPr lang="ru-RU" sz="2700" dirty="0">
                <a:latin typeface="Comic Sans MS" panose="030F0702030302020204" pitchFamily="66" charset="0"/>
              </a:rPr>
              <a:t> </a:t>
            </a:r>
            <a:r>
              <a:rPr lang="ru-RU" sz="2700" dirty="0" smtClean="0">
                <a:latin typeface="Comic Sans MS" panose="030F0702030302020204" pitchFamily="66" charset="0"/>
              </a:rPr>
              <a:t>22 </a:t>
            </a:r>
            <a:r>
              <a:rPr lang="ru-RU" sz="2700" dirty="0" err="1" smtClean="0">
                <a:latin typeface="Comic Sans MS" panose="030F0702030302020204" pitchFamily="66" charset="0"/>
              </a:rPr>
              <a:t>січня</a:t>
            </a:r>
            <a:r>
              <a:rPr lang="ru-RU" sz="2700" dirty="0" smtClean="0">
                <a:latin typeface="Comic Sans MS" panose="030F0702030302020204" pitchFamily="66" charset="0"/>
              </a:rPr>
              <a:t>.</a:t>
            </a:r>
            <a:r>
              <a:rPr lang="ru-RU" sz="2700" dirty="0">
                <a:latin typeface="Comic Sans MS" panose="030F0702030302020204" pitchFamily="66" charset="0"/>
              </a:rPr>
              <a:t> </a:t>
            </a:r>
            <a:r>
              <a:rPr lang="ru-RU" sz="2700" dirty="0" err="1">
                <a:latin typeface="Comic Sans MS" panose="030F0702030302020204" pitchFamily="66" charset="0"/>
              </a:rPr>
              <a:t>Рівно</a:t>
            </a:r>
            <a:r>
              <a:rPr lang="ru-RU" sz="2700" dirty="0">
                <a:latin typeface="Comic Sans MS" panose="030F0702030302020204" pitchFamily="66" charset="0"/>
              </a:rPr>
              <a:t> 103 роки тому в </a:t>
            </a:r>
            <a:r>
              <a:rPr lang="ru-RU" sz="2700" dirty="0" err="1">
                <a:latin typeface="Comic Sans MS" panose="030F0702030302020204" pitchFamily="66" charset="0"/>
              </a:rPr>
              <a:t>цей</a:t>
            </a:r>
            <a:r>
              <a:rPr lang="ru-RU" sz="2700" dirty="0">
                <a:latin typeface="Comic Sans MS" panose="030F0702030302020204" pitchFamily="66" charset="0"/>
              </a:rPr>
              <a:t> день </a:t>
            </a:r>
            <a:r>
              <a:rPr lang="ru-RU" sz="2700" dirty="0" err="1">
                <a:latin typeface="Comic Sans MS" panose="030F0702030302020204" pitchFamily="66" charset="0"/>
              </a:rPr>
              <a:t>відбулась</a:t>
            </a:r>
            <a:r>
              <a:rPr lang="ru-RU" sz="2700" dirty="0">
                <a:latin typeface="Comic Sans MS" panose="030F0702030302020204" pitchFamily="66" charset="0"/>
              </a:rPr>
              <a:t> одна з </a:t>
            </a:r>
            <a:r>
              <a:rPr lang="ru-RU" sz="2700" dirty="0" err="1">
                <a:latin typeface="Comic Sans MS" panose="030F0702030302020204" pitchFamily="66" charset="0"/>
              </a:rPr>
              <a:t>найбільш</a:t>
            </a:r>
            <a:r>
              <a:rPr lang="ru-RU" sz="2700" dirty="0"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latin typeface="Comic Sans MS" panose="030F0702030302020204" pitchFamily="66" charset="0"/>
              </a:rPr>
              <a:t>знакових</a:t>
            </a:r>
            <a:r>
              <a:rPr lang="ru-RU" sz="2700" dirty="0">
                <a:latin typeface="Comic Sans MS" panose="030F0702030302020204" pitchFamily="66" charset="0"/>
              </a:rPr>
              <a:t> в </a:t>
            </a:r>
            <a:r>
              <a:rPr lang="ru-RU" sz="2700" dirty="0" err="1">
                <a:latin typeface="Comic Sans MS" panose="030F0702030302020204" pitchFamily="66" charset="0"/>
              </a:rPr>
              <a:t>історії</a:t>
            </a:r>
            <a:r>
              <a:rPr lang="ru-RU" sz="2700" dirty="0"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latin typeface="Comic Sans MS" panose="030F0702030302020204" pitchFamily="66" charset="0"/>
              </a:rPr>
              <a:t>української</a:t>
            </a:r>
            <a:r>
              <a:rPr lang="ru-RU" sz="2700" dirty="0"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latin typeface="Comic Sans MS" panose="030F0702030302020204" pitchFamily="66" charset="0"/>
              </a:rPr>
              <a:t>державності</a:t>
            </a:r>
            <a:r>
              <a:rPr lang="ru-RU" sz="2700" dirty="0">
                <a:latin typeface="Comic Sans MS" panose="030F0702030302020204" pitchFamily="66" charset="0"/>
              </a:rPr>
              <a:t> </a:t>
            </a:r>
            <a:r>
              <a:rPr lang="ru-RU" sz="2700" dirty="0" err="1">
                <a:latin typeface="Comic Sans MS" panose="030F0702030302020204" pitchFamily="66" charset="0"/>
              </a:rPr>
              <a:t>подій</a:t>
            </a:r>
            <a:r>
              <a:rPr lang="ru-RU" sz="2700" dirty="0">
                <a:latin typeface="Comic Sans MS" panose="030F0702030302020204" pitchFamily="66" charset="0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55" b="2141"/>
          <a:stretch/>
        </p:blipFill>
        <p:spPr>
          <a:xfrm>
            <a:off x="0" y="0"/>
            <a:ext cx="12192000" cy="6843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2222" t="16667" r="31528" b="5062"/>
          <a:stretch/>
        </p:blipFill>
        <p:spPr>
          <a:xfrm>
            <a:off x="8418286" y="257628"/>
            <a:ext cx="3175000" cy="38562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7291" t="14815" r="37188" b="5185"/>
          <a:stretch/>
        </p:blipFill>
        <p:spPr>
          <a:xfrm>
            <a:off x="5829300" y="2496328"/>
            <a:ext cx="2286000" cy="40308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609600" y="55956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Comic Sans MS" panose="030F0702030302020204" pitchFamily="66" charset="0"/>
              </a:rPr>
              <a:t>«</a:t>
            </a:r>
            <a:r>
              <a:rPr lang="ru-RU" i="1" dirty="0" err="1">
                <a:latin typeface="Comic Sans MS" panose="030F0702030302020204" pitchFamily="66" charset="0"/>
              </a:rPr>
              <a:t>Здійснились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віковічні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мрії</a:t>
            </a:r>
            <a:r>
              <a:rPr lang="ru-RU" i="1" dirty="0">
                <a:latin typeface="Comic Sans MS" panose="030F0702030302020204" pitchFamily="66" charset="0"/>
              </a:rPr>
              <a:t>, </a:t>
            </a:r>
            <a:r>
              <a:rPr lang="ru-RU" i="1" dirty="0" err="1">
                <a:latin typeface="Comic Sans MS" panose="030F0702030302020204" pitchFamily="66" charset="0"/>
              </a:rPr>
              <a:t>якими</a:t>
            </a:r>
            <a:r>
              <a:rPr lang="ru-RU" i="1" dirty="0">
                <a:latin typeface="Comic Sans MS" panose="030F0702030302020204" pitchFamily="66" charset="0"/>
              </a:rPr>
              <a:t> жили і за </a:t>
            </a:r>
            <a:r>
              <a:rPr lang="ru-RU" i="1" dirty="0" err="1">
                <a:latin typeface="Comic Sans MS" panose="030F0702030302020204" pitchFamily="66" charset="0"/>
              </a:rPr>
              <a:t>які</a:t>
            </a:r>
            <a:r>
              <a:rPr lang="ru-RU" i="1" dirty="0">
                <a:latin typeface="Comic Sans MS" panose="030F0702030302020204" pitchFamily="66" charset="0"/>
              </a:rPr>
              <a:t> умирали </a:t>
            </a:r>
            <a:r>
              <a:rPr lang="ru-RU" i="1" dirty="0" err="1">
                <a:latin typeface="Comic Sans MS" panose="030F0702030302020204" pitchFamily="66" charset="0"/>
              </a:rPr>
              <a:t>кращі</a:t>
            </a:r>
            <a:r>
              <a:rPr lang="ru-RU" i="1" dirty="0">
                <a:latin typeface="Comic Sans MS" panose="030F0702030302020204" pitchFamily="66" charset="0"/>
              </a:rPr>
              <a:t> сини </a:t>
            </a:r>
            <a:r>
              <a:rPr lang="ru-RU" i="1" dirty="0" err="1">
                <a:latin typeface="Comic Sans MS" panose="030F0702030302020204" pitchFamily="66" charset="0"/>
              </a:rPr>
              <a:t>України</a:t>
            </a:r>
            <a:r>
              <a:rPr lang="ru-RU" i="1" dirty="0">
                <a:latin typeface="Comic Sans MS" panose="030F0702030302020204" pitchFamily="66" charset="0"/>
              </a:rPr>
              <a:t>»</a:t>
            </a:r>
            <a:r>
              <a:rPr lang="ru-RU" dirty="0">
                <a:latin typeface="Comic Sans MS" panose="030F0702030302020204" pitchFamily="66" charset="0"/>
              </a:rPr>
              <a:t>, – </a:t>
            </a:r>
            <a:r>
              <a:rPr lang="ru-RU" dirty="0" err="1">
                <a:latin typeface="Comic Sans MS" panose="030F0702030302020204" pitchFamily="66" charset="0"/>
              </a:rPr>
              <a:t>йшлося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акті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злуки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який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сповіщав</a:t>
            </a:r>
            <a:r>
              <a:rPr lang="ru-RU" dirty="0">
                <a:latin typeface="Comic Sans MS" panose="030F0702030302020204" pitchFamily="66" charset="0"/>
              </a:rPr>
              <a:t> про </a:t>
            </a:r>
            <a:r>
              <a:rPr lang="ru-RU" dirty="0" err="1">
                <a:latin typeface="Comic Sans MS" panose="030F0702030302020204" pitchFamily="66" charset="0"/>
              </a:rPr>
              <a:t>возз’єднання</a:t>
            </a:r>
            <a:r>
              <a:rPr lang="ru-RU" dirty="0">
                <a:latin typeface="Comic Sans MS" panose="030F0702030302020204" pitchFamily="66" charset="0"/>
              </a:rPr>
              <a:t> в </a:t>
            </a:r>
            <a:r>
              <a:rPr lang="ru-RU" dirty="0" err="1">
                <a:latin typeface="Comic Sans MS" panose="030F0702030302020204" pitchFamily="66" charset="0"/>
              </a:rPr>
              <a:t>єдину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незалежну</a:t>
            </a:r>
            <a:r>
              <a:rPr lang="ru-RU" dirty="0">
                <a:latin typeface="Comic Sans MS" panose="030F0702030302020204" pitchFamily="66" charset="0"/>
              </a:rPr>
              <a:t> державу та </a:t>
            </a:r>
            <a:r>
              <a:rPr lang="ru-RU" dirty="0" err="1">
                <a:latin typeface="Comic Sans MS" panose="030F0702030302020204" pitchFamily="66" charset="0"/>
              </a:rPr>
              <a:t>був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урочисто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проголошений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діячами</a:t>
            </a:r>
            <a:r>
              <a:rPr lang="ru-RU" dirty="0">
                <a:latin typeface="Comic Sans MS" panose="030F0702030302020204" pitchFamily="66" charset="0"/>
              </a:rPr>
              <a:t> УНР та ЗУНР 22 </a:t>
            </a:r>
            <a:r>
              <a:rPr lang="ru-RU" dirty="0" err="1">
                <a:latin typeface="Comic Sans MS" panose="030F0702030302020204" pitchFamily="66" charset="0"/>
              </a:rPr>
              <a:t>січня</a:t>
            </a:r>
            <a:r>
              <a:rPr lang="ru-RU" dirty="0">
                <a:latin typeface="Comic Sans MS" panose="030F0702030302020204" pitchFamily="66" charset="0"/>
              </a:rPr>
              <a:t> 1919 </a:t>
            </a:r>
            <a:r>
              <a:rPr lang="ru-RU" dirty="0" err="1">
                <a:latin typeface="Comic Sans MS" panose="030F0702030302020204" pitchFamily="66" charset="0"/>
              </a:rPr>
              <a:t>році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Софіївському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майдані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Києві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err="1">
                <a:latin typeface="Comic Sans MS" panose="030F0702030302020204" pitchFamily="66" charset="0"/>
              </a:rPr>
              <a:t>Вшанування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цієї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дати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надзвичайно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важливе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вихованні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молоді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Учні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розуміти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значення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боротьби</a:t>
            </a:r>
            <a:r>
              <a:rPr lang="ru-RU" dirty="0">
                <a:latin typeface="Comic Sans MS" panose="030F0702030302020204" pitchFamily="66" charset="0"/>
              </a:rPr>
              <a:t> за </a:t>
            </a:r>
            <a:r>
              <a:rPr lang="ru-RU" dirty="0" err="1">
                <a:latin typeface="Comic Sans MS" panose="030F0702030302020204" pitchFamily="66" charset="0"/>
              </a:rPr>
              <a:t>територіальну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цілісність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нашої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Батьківщини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3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6" b="60"/>
          <a:stretch/>
        </p:blipFill>
        <p:spPr>
          <a:xfrm>
            <a:off x="0" y="0"/>
            <a:ext cx="12192000" cy="687518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97486" y="789871"/>
            <a:ext cx="4898571" cy="5295446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Comic Sans MS" panose="030F0702030302020204" pitchFamily="66" charset="0"/>
              </a:rPr>
              <a:t>Соборність</a:t>
            </a:r>
            <a:r>
              <a:rPr lang="ru-RU" sz="2000" dirty="0"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історичне</a:t>
            </a:r>
            <a:r>
              <a:rPr lang="ru-RU" sz="2000" dirty="0">
                <a:latin typeface="Comic Sans MS" panose="030F0702030302020204" pitchFamily="66" charset="0"/>
              </a:rPr>
              <a:t> свято, </a:t>
            </a:r>
            <a:r>
              <a:rPr lang="ru-RU" sz="2000" dirty="0" err="1">
                <a:latin typeface="Comic Sans MS" panose="030F0702030302020204" pitchFamily="66" charset="0"/>
              </a:rPr>
              <a:t>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нагадує</a:t>
            </a:r>
            <a:r>
              <a:rPr lang="ru-RU" sz="2000" dirty="0">
                <a:latin typeface="Comic Sans MS" panose="030F0702030302020204" pitchFamily="66" charset="0"/>
              </a:rPr>
              <a:t> про </a:t>
            </a:r>
            <a:r>
              <a:rPr lang="ru-RU" sz="2000" dirty="0" err="1">
                <a:latin typeface="Comic Sans MS" panose="030F0702030302020204" pitchFamily="66" charset="0"/>
              </a:rPr>
              <a:t>цінність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збереження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територіальної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неподільності</a:t>
            </a:r>
            <a:r>
              <a:rPr lang="ru-RU" sz="2000" dirty="0">
                <a:latin typeface="Comic Sans MS" panose="030F0702030302020204" pitchFamily="66" charset="0"/>
              </a:rPr>
              <a:t> наших земель.</a:t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споконвічна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мрія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українців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наше право на </a:t>
            </a:r>
            <a:r>
              <a:rPr lang="ru-RU" sz="2000" dirty="0" err="1">
                <a:latin typeface="Comic Sans MS" panose="030F0702030302020204" pitchFamily="66" charset="0"/>
              </a:rPr>
              <a:t>життя</a:t>
            </a:r>
            <a:r>
              <a:rPr lang="ru-RU" sz="2000" dirty="0">
                <a:latin typeface="Comic Sans MS" panose="030F0702030302020204" pitchFamily="66" charset="0"/>
              </a:rPr>
              <a:t> в </a:t>
            </a:r>
            <a:r>
              <a:rPr lang="ru-RU" sz="2000" dirty="0" err="1">
                <a:latin typeface="Comic Sans MS" panose="030F0702030302020204" pitchFamily="66" charset="0"/>
              </a:rPr>
              <a:t>рідному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краї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наш </a:t>
            </a:r>
            <a:r>
              <a:rPr lang="ru-RU" sz="2000" dirty="0" err="1">
                <a:latin typeface="Comic Sans MS" panose="030F0702030302020204" pitchFamily="66" charset="0"/>
              </a:rPr>
              <a:t>обов’язок</a:t>
            </a:r>
            <a:r>
              <a:rPr lang="ru-RU" sz="2000" dirty="0">
                <a:latin typeface="Comic Sans MS" panose="030F0702030302020204" pitchFamily="66" charset="0"/>
              </a:rPr>
              <a:t> в </a:t>
            </a:r>
            <a:r>
              <a:rPr lang="ru-RU" sz="2000" dirty="0" err="1">
                <a:latin typeface="Comic Sans MS" panose="030F0702030302020204" pitchFamily="66" charset="0"/>
              </a:rPr>
              <a:t>боротьбі</a:t>
            </a:r>
            <a:r>
              <a:rPr lang="ru-RU" sz="2000" dirty="0">
                <a:latin typeface="Comic Sans MS" panose="030F0702030302020204" pitchFamily="66" charset="0"/>
              </a:rPr>
              <a:t> за нашу </a:t>
            </a:r>
            <a:r>
              <a:rPr lang="ru-RU" sz="2000" dirty="0" err="1">
                <a:latin typeface="Comic Sans MS" panose="030F0702030302020204" pitchFamily="66" charset="0"/>
              </a:rPr>
              <a:t>Батьківщину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повсякденна</a:t>
            </a:r>
            <a:r>
              <a:rPr lang="ru-RU" sz="2000" dirty="0">
                <a:latin typeface="Comic Sans MS" panose="030F0702030302020204" pitchFamily="66" charset="0"/>
              </a:rPr>
              <a:t> й </a:t>
            </a:r>
            <a:r>
              <a:rPr lang="ru-RU" sz="2000" dirty="0" err="1">
                <a:latin typeface="Comic Sans MS" panose="030F0702030302020204" pitchFamily="66" charset="0"/>
              </a:rPr>
              <a:t>згуртована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праця</a:t>
            </a:r>
            <a:r>
              <a:rPr lang="ru-RU" sz="2000" dirty="0">
                <a:latin typeface="Comic Sans MS" panose="030F0702030302020204" pitchFamily="66" charset="0"/>
              </a:rPr>
              <a:t> кожного з нас. </a:t>
            </a: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ланцюг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живих</a:t>
            </a:r>
            <a:r>
              <a:rPr lang="ru-RU" sz="2000" dirty="0">
                <a:latin typeface="Comic Sans MS" panose="030F0702030302020204" pitchFamily="66" charset="0"/>
              </a:rPr>
              <a:t> людей, </a:t>
            </a:r>
            <a:r>
              <a:rPr lang="ru-RU" sz="2000" dirty="0" err="1">
                <a:latin typeface="Comic Sans MS" panose="030F0702030302020204" pitchFamily="66" charset="0"/>
              </a:rPr>
              <a:t>які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дивляться</a:t>
            </a:r>
            <a:r>
              <a:rPr lang="ru-RU" sz="2000" dirty="0">
                <a:latin typeface="Comic Sans MS" panose="030F0702030302020204" pitchFamily="66" charset="0"/>
              </a:rPr>
              <a:t> в одному </a:t>
            </a:r>
            <a:r>
              <a:rPr lang="ru-RU" sz="2000" dirty="0" err="1">
                <a:latin typeface="Comic Sans MS" panose="030F0702030302020204" pitchFamily="66" charset="0"/>
              </a:rPr>
              <a:t>напрямі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які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мають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схожі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мрії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які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спілкуються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українською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мовою</a:t>
            </a:r>
            <a:r>
              <a:rPr lang="ru-RU" sz="2000" dirty="0">
                <a:latin typeface="Comic Sans MS" panose="030F0702030302020204" pitchFamily="66" charset="0"/>
              </a:rPr>
              <a:t> та </a:t>
            </a:r>
            <a:r>
              <a:rPr lang="ru-RU" sz="2000" dirty="0" err="1">
                <a:latin typeface="Comic Sans MS" panose="030F0702030302020204" pitchFamily="66" charset="0"/>
              </a:rPr>
              <a:t>хочуть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жити</a:t>
            </a:r>
            <a:r>
              <a:rPr lang="ru-RU" sz="2000" dirty="0">
                <a:latin typeface="Comic Sans MS" panose="030F0702030302020204" pitchFamily="66" charset="0"/>
              </a:rPr>
              <a:t> і </a:t>
            </a:r>
            <a:r>
              <a:rPr lang="ru-RU" sz="2000" dirty="0" err="1">
                <a:latin typeface="Comic Sans MS" panose="030F0702030302020204" pitchFamily="66" charset="0"/>
              </a:rPr>
              <a:t>працювати</a:t>
            </a:r>
            <a:r>
              <a:rPr lang="ru-RU" sz="2000" dirty="0">
                <a:latin typeface="Comic Sans MS" panose="030F0702030302020204" pitchFamily="66" charset="0"/>
              </a:rPr>
              <a:t> в </a:t>
            </a:r>
            <a:r>
              <a:rPr lang="ru-RU" sz="2000" dirty="0" err="1">
                <a:latin typeface="Comic Sans MS" panose="030F0702030302020204" pitchFamily="66" charset="0"/>
              </a:rPr>
              <a:t>Україні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єдність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усіх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українців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навколо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головних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ідей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нашого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майбутнього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5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t="-276" r="13636" b="33"/>
          <a:stretch/>
        </p:blipFill>
        <p:spPr>
          <a:xfrm>
            <a:off x="0" y="-38100"/>
            <a:ext cx="5791200" cy="6896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0" y="1428748"/>
            <a:ext cx="6534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Тодішнє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гасло «За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Українську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Самостійну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Соборну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Державу!» говорить про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те,що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українці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бажають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мати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не 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тільки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самостійну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від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кого 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незалежну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Україну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а й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державу,яка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б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об’єднувала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всі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без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винятку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українські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землі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Чому</a:t>
            </a:r>
            <a:r>
              <a:rPr lang="ru-RU" dirty="0">
                <a:latin typeface="Comic Sans MS" panose="030F0702030302020204" pitchFamily="66" charset="0"/>
              </a:rPr>
              <a:t> так </a:t>
            </a:r>
            <a:r>
              <a:rPr lang="ru-RU" dirty="0" err="1">
                <a:latin typeface="Comic Sans MS" panose="030F0702030302020204" pitchFamily="66" charset="0"/>
              </a:rPr>
              <a:t>сталося</a:t>
            </a:r>
            <a:r>
              <a:rPr lang="ru-RU" dirty="0">
                <a:latin typeface="Comic Sans MS" panose="030F0702030302020204" pitchFamily="66" charset="0"/>
              </a:rPr>
              <a:t>? Тому </a:t>
            </a:r>
            <a:r>
              <a:rPr lang="ru-RU" dirty="0" err="1">
                <a:latin typeface="Comic Sans MS" panose="030F0702030302020204" pitchFamily="66" charset="0"/>
              </a:rPr>
              <a:t>що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були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владою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геноцидом. </a:t>
            </a:r>
            <a:r>
              <a:rPr lang="ru-RU" dirty="0" err="1">
                <a:latin typeface="Comic Sans MS" panose="030F0702030302020204" pitchFamily="66" charset="0"/>
              </a:rPr>
              <a:t>Частина</a:t>
            </a:r>
            <a:r>
              <a:rPr lang="ru-RU" dirty="0">
                <a:latin typeface="Comic Sans MS" panose="030F0702030302020204" pitchFamily="66" charset="0"/>
              </a:rPr>
              <a:t> земель </a:t>
            </a:r>
            <a:r>
              <a:rPr lang="ru-RU" dirty="0" err="1">
                <a:latin typeface="Comic Sans MS" panose="030F0702030302020204" pitchFamily="66" charset="0"/>
              </a:rPr>
              <a:t>була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Польщею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Румунією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Чехословаччиною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Українські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поселення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також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існують</a:t>
            </a:r>
            <a:r>
              <a:rPr lang="ru-RU" dirty="0">
                <a:latin typeface="Comic Sans MS" panose="030F0702030302020204" pitchFamily="66" charset="0"/>
              </a:rPr>
              <a:t> на </a:t>
            </a:r>
            <a:r>
              <a:rPr lang="ru-RU" dirty="0" err="1">
                <a:latin typeface="Comic Sans MS" panose="030F0702030302020204" pitchFamily="66" charset="0"/>
              </a:rPr>
              <a:t>території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Росії</a:t>
            </a:r>
            <a:r>
              <a:rPr lang="ru-RU" dirty="0">
                <a:latin typeface="Comic Sans MS" panose="030F0702030302020204" pitchFamily="66" charset="0"/>
              </a:rPr>
              <a:t>(де </a:t>
            </a:r>
            <a:r>
              <a:rPr lang="ru-RU" dirty="0" err="1">
                <a:latin typeface="Comic Sans MS" panose="030F0702030302020204" pitchFamily="66" charset="0"/>
              </a:rPr>
              <a:t>наші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українці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зберегли</a:t>
            </a:r>
            <a:r>
              <a:rPr lang="ru-RU" dirty="0">
                <a:latin typeface="Comic Sans MS" panose="030F0702030302020204" pitchFamily="66" charset="0"/>
              </a:rPr>
              <a:t> свою культуру та </a:t>
            </a:r>
            <a:r>
              <a:rPr lang="ru-RU" dirty="0" err="1">
                <a:latin typeface="Comic Sans MS" panose="030F0702030302020204" pitchFamily="66" charset="0"/>
              </a:rPr>
              <a:t>вважають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Київ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своїм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духовним</a:t>
            </a:r>
            <a:r>
              <a:rPr lang="ru-RU" dirty="0">
                <a:latin typeface="Comic Sans MS" panose="030F0702030302020204" pitchFamily="66" charset="0"/>
              </a:rPr>
              <a:t> центром). На  </a:t>
            </a:r>
            <a:r>
              <a:rPr lang="ru-RU" dirty="0" err="1">
                <a:latin typeface="Comic Sans MS" panose="030F0702030302020204" pitchFamily="66" charset="0"/>
              </a:rPr>
              <a:t>території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Росії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довжини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українських</a:t>
            </a:r>
            <a:r>
              <a:rPr lang="ru-RU" dirty="0">
                <a:latin typeface="Comic Sans MS" panose="030F0702030302020204" pitchFamily="66" charset="0"/>
              </a:rPr>
              <a:t> земель становить 1500 км. </a:t>
            </a:r>
            <a:r>
              <a:rPr lang="ru-RU" dirty="0" err="1">
                <a:latin typeface="Comic Sans MS" panose="030F0702030302020204" pitchFamily="66" charset="0"/>
              </a:rPr>
              <a:t>Більша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частина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українців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проживає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деяких</a:t>
            </a:r>
            <a:r>
              <a:rPr lang="ru-RU" dirty="0">
                <a:latin typeface="Comic Sans MS" panose="030F0702030302020204" pitchFamily="66" charset="0"/>
              </a:rPr>
              <a:t> районах </a:t>
            </a:r>
            <a:r>
              <a:rPr lang="ru-RU" dirty="0" err="1">
                <a:latin typeface="Comic Sans MS" panose="030F0702030302020204" pitchFamily="66" charset="0"/>
              </a:rPr>
              <a:t>Білорусїї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7395" b="6013"/>
          <a:stretch/>
        </p:blipFill>
        <p:spPr>
          <a:xfrm>
            <a:off x="409575" y="526414"/>
            <a:ext cx="4895850" cy="55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0400" y="114300"/>
            <a:ext cx="7823200" cy="74168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У зимовий ранок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засіяло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сонце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волі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нашому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краї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Вийшли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люди на майдан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Софїї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Де колись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лунала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княжа слава</a:t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Хтось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сказав »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Сповнились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наші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мрії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Україна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вільна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вже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держава»</a:t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Хтось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сказав, і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всі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почули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З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Києва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аж по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самі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Карпати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«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Україна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є ,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була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і буде</a:t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Вже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її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нікому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 не </a:t>
            </a:r>
            <a:r>
              <a:rPr lang="ru-RU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здолати</a:t>
            </a: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!»</a:t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t="-276" r="13636" b="33"/>
          <a:stretch/>
        </p:blipFill>
        <p:spPr>
          <a:xfrm>
            <a:off x="0" y="-38100"/>
            <a:ext cx="5791200" cy="6896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628" y="365125"/>
            <a:ext cx="7630886" cy="59921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Comic Sans MS" panose="030F0702030302020204" pitchFamily="66" charset="0"/>
              </a:rPr>
              <a:t>-</a:t>
            </a:r>
            <a:r>
              <a:rPr lang="ru-RU" sz="1800" dirty="0" err="1">
                <a:latin typeface="Comic Sans MS" panose="030F0702030302020204" pitchFamily="66" charset="0"/>
              </a:rPr>
              <a:t>Ідея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соборності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бере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свій</a:t>
            </a:r>
            <a:r>
              <a:rPr lang="ru-RU" sz="1800" dirty="0">
                <a:latin typeface="Comic Sans MS" panose="030F0702030302020204" pitchFamily="66" charset="0"/>
              </a:rPr>
              <a:t> початок </a:t>
            </a:r>
            <a:r>
              <a:rPr lang="ru-RU" sz="1800" dirty="0" err="1">
                <a:latin typeface="Comic Sans MS" panose="030F0702030302020204" pitchFamily="66" charset="0"/>
              </a:rPr>
              <a:t>від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об'єднання</a:t>
            </a:r>
            <a:r>
              <a:rPr lang="ru-RU" sz="1800" dirty="0">
                <a:latin typeface="Comic Sans MS" panose="030F0702030302020204" pitchFamily="66" charset="0"/>
              </a:rPr>
              <a:t>  </a:t>
            </a:r>
            <a:r>
              <a:rPr lang="ru-RU" sz="1800" dirty="0" err="1">
                <a:latin typeface="Comic Sans MS" panose="030F0702030302020204" pitchFamily="66" charset="0"/>
              </a:rPr>
              <a:t>давньоруських</a:t>
            </a:r>
            <a:r>
              <a:rPr lang="ru-RU" sz="1800" dirty="0">
                <a:latin typeface="Comic Sans MS" panose="030F0702030302020204" pitchFamily="66" charset="0"/>
              </a:rPr>
              <a:t> земель </a:t>
            </a:r>
            <a:r>
              <a:rPr lang="ru-RU" sz="1800" dirty="0" err="1">
                <a:latin typeface="Comic Sans MS" panose="030F0702030302020204" pitchFamily="66" charset="0"/>
              </a:rPr>
              <a:t>навколо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князівського</a:t>
            </a:r>
            <a:r>
              <a:rPr lang="ru-RU" sz="1800" dirty="0">
                <a:latin typeface="Comic Sans MS" panose="030F0702030302020204" pitchFamily="66" charset="0"/>
              </a:rPr>
              <a:t> престолу в </a:t>
            </a:r>
            <a:r>
              <a:rPr lang="ru-RU" sz="1800" dirty="0" err="1">
                <a:latin typeface="Comic Sans MS" panose="030F0702030302020204" pitchFamily="66" charset="0"/>
              </a:rPr>
              <a:t>Києві</a:t>
            </a:r>
            <a:r>
              <a:rPr lang="ru-RU" sz="1800" dirty="0">
                <a:latin typeface="Comic Sans MS" panose="030F0702030302020204" pitchFamily="66" charset="0"/>
              </a:rPr>
              <a:t/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-</a:t>
            </a:r>
            <a:r>
              <a:rPr lang="ru-RU" sz="1800" dirty="0" err="1">
                <a:latin typeface="Comic Sans MS" panose="030F0702030302020204" pitchFamily="66" charset="0"/>
              </a:rPr>
              <a:t>Київська</a:t>
            </a:r>
            <a:r>
              <a:rPr lang="ru-RU" sz="1800" dirty="0">
                <a:latin typeface="Comic Sans MS" panose="030F0702030302020204" pitchFamily="66" charset="0"/>
              </a:rPr>
              <a:t> Русь </a:t>
            </a:r>
            <a:r>
              <a:rPr lang="ru-RU" sz="1800" dirty="0" err="1">
                <a:latin typeface="Comic Sans MS" panose="030F0702030302020204" pitchFamily="66" charset="0"/>
              </a:rPr>
              <a:t>досягла</a:t>
            </a:r>
            <a:r>
              <a:rPr lang="ru-RU" sz="1800" dirty="0">
                <a:latin typeface="Comic Sans MS" panose="030F0702030302020204" pitchFamily="66" charset="0"/>
              </a:rPr>
              <a:t>  </a:t>
            </a:r>
            <a:r>
              <a:rPr lang="ru-RU" sz="1800" dirty="0" err="1">
                <a:latin typeface="Comic Sans MS" panose="030F0702030302020204" pitchFamily="66" charset="0"/>
              </a:rPr>
              <a:t>своєї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найвищої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могутності</a:t>
            </a:r>
            <a:r>
              <a:rPr lang="ru-RU" sz="1800" dirty="0">
                <a:latin typeface="Comic Sans MS" panose="030F0702030302020204" pitchFamily="66" charset="0"/>
              </a:rPr>
              <a:t> за  </a:t>
            </a:r>
            <a:r>
              <a:rPr lang="ru-RU" sz="1800" dirty="0" err="1">
                <a:latin typeface="Comic Sans MS" panose="030F0702030302020204" pitchFamily="66" charset="0"/>
              </a:rPr>
              <a:t>часів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Володимира</a:t>
            </a:r>
            <a:r>
              <a:rPr lang="ru-RU" sz="1800" dirty="0">
                <a:latin typeface="Comic Sans MS" panose="030F0702030302020204" pitchFamily="66" charset="0"/>
              </a:rPr>
              <a:t> Великого та Ярослава Мудрого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-</a:t>
            </a:r>
            <a:r>
              <a:rPr lang="ru-RU" sz="1800" dirty="0" err="1">
                <a:latin typeface="Comic Sans MS" panose="030F0702030302020204" pitchFamily="66" charset="0"/>
              </a:rPr>
              <a:t>Протягом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віків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її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практичним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втіленням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займалися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українські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гетьмани</a:t>
            </a:r>
            <a:r>
              <a:rPr lang="ru-RU" sz="1800" dirty="0">
                <a:latin typeface="Comic Sans MS" panose="030F0702030302020204" pitchFamily="66" charset="0"/>
              </a:rPr>
              <a:t> Богдан  </a:t>
            </a:r>
            <a:r>
              <a:rPr lang="ru-RU" sz="1800" dirty="0" err="1">
                <a:latin typeface="Comic Sans MS" panose="030F0702030302020204" pitchFamily="66" charset="0"/>
              </a:rPr>
              <a:t>Хмельницький</a:t>
            </a:r>
            <a:r>
              <a:rPr lang="ru-RU" sz="1800" dirty="0">
                <a:latin typeface="Comic Sans MS" panose="030F0702030302020204" pitchFamily="66" charset="0"/>
              </a:rPr>
              <a:t>, Петро Дорошенко, </a:t>
            </a:r>
            <a:r>
              <a:rPr lang="ru-RU" sz="1800" dirty="0" err="1">
                <a:latin typeface="Comic Sans MS" panose="030F0702030302020204" pitchFamily="66" charset="0"/>
              </a:rPr>
              <a:t>Іван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Мазепа,Пилип</a:t>
            </a:r>
            <a:r>
              <a:rPr lang="ru-RU" sz="1800" dirty="0">
                <a:latin typeface="Comic Sans MS" panose="030F0702030302020204" pitchFamily="66" charset="0"/>
              </a:rPr>
              <a:t> Орлик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-22 </a:t>
            </a:r>
            <a:r>
              <a:rPr lang="ru-RU" sz="1800" dirty="0" err="1">
                <a:latin typeface="Comic Sans MS" panose="030F0702030302020204" pitchFamily="66" charset="0"/>
              </a:rPr>
              <a:t>січня</a:t>
            </a:r>
            <a:r>
              <a:rPr lang="ru-RU" sz="1800" dirty="0">
                <a:latin typeface="Comic Sans MS" panose="030F0702030302020204" pitchFamily="66" charset="0"/>
              </a:rPr>
              <a:t> 1919 року у </a:t>
            </a:r>
            <a:r>
              <a:rPr lang="ru-RU" sz="1800" dirty="0" err="1">
                <a:latin typeface="Comic Sans MS" panose="030F0702030302020204" pitchFamily="66" charset="0"/>
              </a:rPr>
              <a:t>Києві</a:t>
            </a:r>
            <a:r>
              <a:rPr lang="ru-RU" sz="1800" dirty="0"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latin typeface="Comic Sans MS" panose="030F0702030302020204" pitchFamily="66" charset="0"/>
              </a:rPr>
              <a:t>Софієвській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площі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відбулися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урочисті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збори</a:t>
            </a:r>
            <a:r>
              <a:rPr lang="ru-RU" sz="1800" dirty="0"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latin typeface="Comic Sans MS" panose="030F0702030302020204" pitchFamily="66" charset="0"/>
              </a:rPr>
              <a:t>яких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був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проголошений</a:t>
            </a:r>
            <a:r>
              <a:rPr lang="ru-RU" sz="1800" dirty="0">
                <a:latin typeface="Comic Sans MS" panose="030F0702030302020204" pitchFamily="66" charset="0"/>
              </a:rPr>
              <a:t> Акт </a:t>
            </a:r>
            <a:r>
              <a:rPr lang="ru-RU" sz="1800" dirty="0" err="1">
                <a:latin typeface="Comic Sans MS" panose="030F0702030302020204" pitchFamily="66" charset="0"/>
              </a:rPr>
              <a:t>Злуки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українських</a:t>
            </a:r>
            <a:r>
              <a:rPr lang="ru-RU" sz="1800" dirty="0">
                <a:latin typeface="Comic Sans MS" panose="030F0702030302020204" pitchFamily="66" charset="0"/>
              </a:rPr>
              <a:t> земель. </a:t>
            </a:r>
            <a:r>
              <a:rPr lang="ru-RU" sz="1800" dirty="0" err="1">
                <a:latin typeface="Comic Sans MS" panose="030F0702030302020204" pitchFamily="66" charset="0"/>
              </a:rPr>
              <a:t>Століттями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розірваний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український</a:t>
            </a:r>
            <a:r>
              <a:rPr lang="ru-RU" sz="1800" dirty="0">
                <a:latin typeface="Comic Sans MS" panose="030F0702030302020204" pitchFamily="66" charset="0"/>
              </a:rPr>
              <a:t> народ </a:t>
            </a:r>
            <a:r>
              <a:rPr lang="ru-RU" sz="1800" dirty="0" err="1">
                <a:latin typeface="Comic Sans MS" panose="030F0702030302020204" pitchFamily="66" charset="0"/>
              </a:rPr>
              <a:t>визволився</a:t>
            </a:r>
            <a:r>
              <a:rPr lang="ru-RU" sz="1800" dirty="0">
                <a:latin typeface="Comic Sans MS" panose="030F0702030302020204" pitchFamily="66" charset="0"/>
              </a:rPr>
              <a:t> з </a:t>
            </a:r>
            <a:r>
              <a:rPr lang="ru-RU" sz="1800" dirty="0" err="1">
                <a:latin typeface="Comic Sans MS" panose="030F0702030302020204" pitchFamily="66" charset="0"/>
              </a:rPr>
              <a:t>неволі</a:t>
            </a:r>
            <a:r>
              <a:rPr lang="ru-RU" sz="1800" dirty="0">
                <a:latin typeface="Comic Sans MS" panose="030F0702030302020204" pitchFamily="66" charset="0"/>
              </a:rPr>
              <a:t> і </a:t>
            </a:r>
            <a:r>
              <a:rPr lang="ru-RU" sz="1800" dirty="0" err="1">
                <a:latin typeface="Comic Sans MS" panose="030F0702030302020204" pitchFamily="66" charset="0"/>
              </a:rPr>
              <a:t>воззєднався</a:t>
            </a:r>
            <a:r>
              <a:rPr lang="ru-RU" sz="1800" dirty="0">
                <a:latin typeface="Comic Sans MS" panose="030F0702030302020204" pitchFamily="66" charset="0"/>
              </a:rPr>
              <a:t> на </a:t>
            </a:r>
            <a:r>
              <a:rPr lang="ru-RU" sz="1800" dirty="0" err="1">
                <a:latin typeface="Comic Sans MS" panose="030F0702030302020204" pitchFamily="66" charset="0"/>
              </a:rPr>
              <a:t>своїй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землі</a:t>
            </a:r>
            <a:r>
              <a:rPr lang="ru-RU" sz="1800" dirty="0"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latin typeface="Comic Sans MS" panose="030F0702030302020204" pitchFamily="66" charset="0"/>
              </a:rPr>
              <a:t>єдиній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українській</a:t>
            </a:r>
            <a:r>
              <a:rPr lang="ru-RU" sz="1800" dirty="0">
                <a:latin typeface="Comic Sans MS" panose="030F0702030302020204" pitchFamily="66" charset="0"/>
              </a:rPr>
              <a:t>.                  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-</a:t>
            </a:r>
            <a:r>
              <a:rPr lang="ru-RU" sz="1800" dirty="0" err="1">
                <a:latin typeface="Comic Sans MS" panose="030F0702030302020204" pitchFamily="66" charset="0"/>
              </a:rPr>
              <a:t>Офіційно</a:t>
            </a:r>
            <a:r>
              <a:rPr lang="ru-RU" sz="1800" dirty="0">
                <a:latin typeface="Comic Sans MS" panose="030F0702030302020204" pitchFamily="66" charset="0"/>
              </a:rPr>
              <a:t> в </a:t>
            </a:r>
            <a:r>
              <a:rPr lang="ru-RU" sz="1800" dirty="0" err="1">
                <a:latin typeface="Comic Sans MS" panose="030F0702030302020204" pitchFamily="66" charset="0"/>
              </a:rPr>
              <a:t>Україні</a:t>
            </a:r>
            <a:r>
              <a:rPr lang="ru-RU" sz="1800" dirty="0">
                <a:latin typeface="Comic Sans MS" panose="030F0702030302020204" pitchFamily="66" charset="0"/>
              </a:rPr>
              <a:t> День </a:t>
            </a:r>
            <a:r>
              <a:rPr lang="ru-RU" sz="1800" dirty="0" err="1">
                <a:latin typeface="Comic Sans MS" panose="030F0702030302020204" pitchFamily="66" charset="0"/>
              </a:rPr>
              <a:t>Соборності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відзначається</a:t>
            </a:r>
            <a:r>
              <a:rPr lang="ru-RU" sz="1800" dirty="0">
                <a:latin typeface="Comic Sans MS" panose="030F0702030302020204" pitchFamily="66" charset="0"/>
              </a:rPr>
              <a:t> з 1999 року.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-22 </a:t>
            </a:r>
            <a:r>
              <a:rPr lang="ru-RU" sz="1800" dirty="0" err="1">
                <a:latin typeface="Comic Sans MS" panose="030F0702030302020204" pitchFamily="66" charset="0"/>
              </a:rPr>
              <a:t>січня</a:t>
            </a:r>
            <a:r>
              <a:rPr lang="ru-RU" sz="1800" dirty="0">
                <a:latin typeface="Comic Sans MS" panose="030F0702030302020204" pitchFamily="66" charset="0"/>
              </a:rPr>
              <a:t> 2016 року </a:t>
            </a:r>
            <a:r>
              <a:rPr lang="ru-RU" sz="1800" dirty="0" err="1">
                <a:latin typeface="Comic Sans MS" panose="030F0702030302020204" pitchFamily="66" charset="0"/>
              </a:rPr>
              <a:t>Україна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святкує</a:t>
            </a:r>
            <a:r>
              <a:rPr lang="ru-RU" sz="1800" dirty="0">
                <a:latin typeface="Comic Sans MS" panose="030F0702030302020204" pitchFamily="66" charset="0"/>
              </a:rPr>
              <a:t> 97-річницю </a:t>
            </a:r>
            <a:r>
              <a:rPr lang="ru-RU" sz="1800" dirty="0" err="1">
                <a:latin typeface="Comic Sans MS" panose="030F0702030302020204" pitchFamily="66" charset="0"/>
              </a:rPr>
              <a:t>об’єднання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своїх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східних</a:t>
            </a:r>
            <a:r>
              <a:rPr lang="ru-RU" sz="1800" dirty="0">
                <a:latin typeface="Comic Sans MS" panose="030F0702030302020204" pitchFamily="66" charset="0"/>
              </a:rPr>
              <a:t> та </a:t>
            </a:r>
            <a:r>
              <a:rPr lang="ru-RU" sz="1800" dirty="0" err="1">
                <a:latin typeface="Comic Sans MS" panose="030F0702030302020204" pitchFamily="66" charset="0"/>
              </a:rPr>
              <a:t>західних</a:t>
            </a:r>
            <a:r>
              <a:rPr lang="ru-RU" sz="1800" dirty="0">
                <a:latin typeface="Comic Sans MS" panose="030F0702030302020204" pitchFamily="66" charset="0"/>
              </a:rPr>
              <a:t> земель.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>
                <a:latin typeface="Comic Sans MS" panose="030F0702030302020204" pitchFamily="66" charset="0"/>
              </a:rPr>
              <a:t>День </a:t>
            </a:r>
            <a:r>
              <a:rPr lang="ru-RU" sz="1800" dirty="0" err="1">
                <a:latin typeface="Comic Sans MS" panose="030F0702030302020204" pitchFamily="66" charset="0"/>
              </a:rPr>
              <a:t>соборності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України</a:t>
            </a:r>
            <a:r>
              <a:rPr lang="ru-RU" sz="1800" dirty="0">
                <a:latin typeface="Comic Sans MS" panose="030F0702030302020204" pitchFamily="66" charset="0"/>
              </a:rPr>
              <a:t> — свято </a:t>
            </a:r>
            <a:r>
              <a:rPr lang="ru-RU" sz="1800" dirty="0" err="1">
                <a:latin typeface="Comic Sans MS" panose="030F0702030302020204" pitchFamily="66" charset="0"/>
              </a:rPr>
              <a:t>України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що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відзначається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щороку</a:t>
            </a:r>
            <a:r>
              <a:rPr lang="ru-RU" sz="1800" dirty="0">
                <a:latin typeface="Comic Sans MS" panose="030F0702030302020204" pitchFamily="66" charset="0"/>
              </a:rPr>
              <a:t> 22 </a:t>
            </a:r>
            <a:r>
              <a:rPr lang="ru-RU" sz="1800" dirty="0" err="1">
                <a:latin typeface="Comic Sans MS" panose="030F0702030302020204" pitchFamily="66" charset="0"/>
              </a:rPr>
              <a:t>січня</a:t>
            </a:r>
            <a:r>
              <a:rPr lang="ru-RU" sz="1800" dirty="0">
                <a:latin typeface="Comic Sans MS" panose="030F0702030302020204" pitchFamily="66" charset="0"/>
              </a:rPr>
              <a:t> в день </a:t>
            </a:r>
            <a:r>
              <a:rPr lang="ru-RU" sz="1800" dirty="0" err="1">
                <a:latin typeface="Comic Sans MS" panose="030F0702030302020204" pitchFamily="66" charset="0"/>
              </a:rPr>
              <a:t>проголошення</a:t>
            </a:r>
            <a:r>
              <a:rPr lang="ru-RU" sz="1800" dirty="0">
                <a:latin typeface="Comic Sans MS" panose="030F0702030302020204" pitchFamily="66" charset="0"/>
              </a:rPr>
              <a:t> Акту </a:t>
            </a:r>
            <a:r>
              <a:rPr lang="ru-RU" sz="1800" dirty="0" err="1">
                <a:latin typeface="Comic Sans MS" panose="030F0702030302020204" pitchFamily="66" charset="0"/>
              </a:rPr>
              <a:t>воз'єднання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Української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Народної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Республіки</a:t>
            </a:r>
            <a:r>
              <a:rPr lang="ru-RU" sz="1800" dirty="0">
                <a:latin typeface="Comic Sans MS" panose="030F0702030302020204" pitchFamily="66" charset="0"/>
              </a:rPr>
              <a:t> й </a:t>
            </a:r>
            <a:r>
              <a:rPr lang="ru-RU" sz="1800" dirty="0" err="1">
                <a:latin typeface="Comic Sans MS" panose="030F0702030302020204" pitchFamily="66" charset="0"/>
              </a:rPr>
              <a:t>Західноукраїнської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Народної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Республіки</a:t>
            </a:r>
            <a:r>
              <a:rPr lang="ru-RU" sz="1800" dirty="0">
                <a:latin typeface="Comic Sans MS" panose="030F0702030302020204" pitchFamily="66" charset="0"/>
              </a:rPr>
              <a:t>, </a:t>
            </a:r>
            <a:r>
              <a:rPr lang="ru-RU" sz="1800" dirty="0" err="1">
                <a:latin typeface="Comic Sans MS" panose="030F0702030302020204" pitchFamily="66" charset="0"/>
              </a:rPr>
              <a:t>що</a:t>
            </a:r>
            <a:r>
              <a:rPr lang="ru-RU" sz="1800" dirty="0">
                <a:latin typeface="Comic Sans MS" panose="030F0702030302020204" pitchFamily="66" charset="0"/>
              </a:rPr>
              <a:t> </a:t>
            </a:r>
            <a:r>
              <a:rPr lang="ru-RU" sz="1800" dirty="0" err="1">
                <a:latin typeface="Comic Sans MS" panose="030F0702030302020204" pitchFamily="66" charset="0"/>
              </a:rPr>
              <a:t>відбулося</a:t>
            </a:r>
            <a:r>
              <a:rPr lang="ru-RU" sz="1800" dirty="0">
                <a:latin typeface="Comic Sans MS" panose="030F0702030302020204" pitchFamily="66" charset="0"/>
              </a:rPr>
              <a:t> в 1919 </a:t>
            </a:r>
            <a:r>
              <a:rPr lang="ru-RU" sz="1800" dirty="0" err="1">
                <a:latin typeface="Comic Sans MS" panose="030F0702030302020204" pitchFamily="66" charset="0"/>
              </a:rPr>
              <a:t>році</a:t>
            </a:r>
            <a:r>
              <a:rPr lang="ru-RU" sz="1800" dirty="0">
                <a:latin typeface="Comic Sans MS" panose="030F0702030302020204" pitchFamily="66" charset="0"/>
              </a:rPr>
              <a:t>.</a:t>
            </a:r>
            <a:br>
              <a:rPr lang="ru-RU" sz="1800" dirty="0">
                <a:latin typeface="Comic Sans MS" panose="030F0702030302020204" pitchFamily="66" charset="0"/>
              </a:rPr>
            </a:br>
            <a:r>
              <a:rPr lang="ru-RU" sz="1800" dirty="0" smtClean="0">
                <a:latin typeface="Comic Sans MS" panose="030F0702030302020204" pitchFamily="66" charset="0"/>
              </a:rPr>
              <a:t/>
            </a:r>
            <a:br>
              <a:rPr lang="ru-RU" sz="1800" dirty="0" smtClean="0">
                <a:latin typeface="Comic Sans MS" panose="030F0702030302020204" pitchFamily="66" charset="0"/>
              </a:rPr>
            </a:br>
            <a:r>
              <a:rPr lang="ru-RU" sz="3600" dirty="0">
                <a:solidFill>
                  <a:srgbClr val="0070C0"/>
                </a:solidFill>
              </a:rPr>
              <a:t>- 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ПРЕЗИДЕНТ УКРАЇНИ </a:t>
            </a:r>
            <a:r>
              <a:rPr lang="ru-R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підписав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указ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День </a:t>
            </a:r>
            <a:r>
              <a:rPr lang="ru-R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Соборності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СвободиУкраїнивідзначати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щорічно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22 </a:t>
            </a:r>
            <a:r>
              <a:rPr lang="ru-R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січня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1" t="-276" r="13636" b="33"/>
          <a:stretch/>
        </p:blipFill>
        <p:spPr>
          <a:xfrm>
            <a:off x="0" y="-38100"/>
            <a:ext cx="5791200" cy="689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6771" t="27778" r="3437" b="30741"/>
          <a:stretch/>
        </p:blipFill>
        <p:spPr>
          <a:xfrm>
            <a:off x="4720771" y="128111"/>
            <a:ext cx="6064250" cy="3556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998357" y="410069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Дорогі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діти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! Я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бажаю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вам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міцного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здоров’я,щастя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злагоди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і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глибокої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віри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у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майбутнє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рідного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краю та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України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щоб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  наша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рідна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земля стала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європейською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державою. Ми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єдина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соборна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держава, ми </a:t>
            </a:r>
            <a:r>
              <a:rPr lang="ru-RU" b="0" i="0" dirty="0" err="1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єдиний</a:t>
            </a:r>
            <a:r>
              <a:rPr lang="ru-RU" b="0" i="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  народ.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99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Тема Office</vt:lpstr>
      <vt:lpstr>День Соборності України:  День Соборності України традиційно відзначають 22 січня. Рівно 103 роки тому в цей день відбулась одна з найбільш знакових в історії української державності подій. </vt:lpstr>
      <vt:lpstr>Презентация PowerPoint</vt:lpstr>
      <vt:lpstr>Соборність – це історичне свято, що нагадує про цінність збереження територіальної неподільності наших земель. Це споконвічна мрія українців. Це наше право на життя в рідному краї, це наш обов’язок в боротьбі за нашу Батьківщину. Це повсякденна й згуртована праця кожного з нас. Це ланцюг живих людей, які дивляться в одному напрямі, які мають схожі мрії, які спілкуються українською мовою та хочуть жити і працювати в Україні. Це єдність усіх українців навколо головних ідей нашого майбутнього. </vt:lpstr>
      <vt:lpstr>Презентация PowerPoint</vt:lpstr>
      <vt:lpstr>У зимовий ранок засіяло сонце волі  у нашому краї Вийшли люди на майдан Софїї Де колись лунала княжа слава Хтось сказав »Сповнились наші мрії Україна вільна вже держава» Хтось сказав, і всі почули З Києва аж по самі Карпати «Україна є , була і буде Вже її нікому не здолати!»  </vt:lpstr>
      <vt:lpstr>-Ідея соборності бере свій початок від об'єднання  давньоруських земель навколо князівського престолу в Києві -Київська Русь досягла  своєї найвищої могутності за  часів Володимира Великого та Ярослава Мудрого -Протягом віків її практичним втіленням займалися українські гетьмани Богдан  Хмельницький, Петро Дорошенко, Іван Мазепа,Пилип Орлик -22 січня 1919 року у Києві на Софієвській площі відбулися урочисті збори на яких був проголошений Акт Злуки українських земель. Століттями розірваний український народ визволився з неволі і воззєднався на своїй землі в єдиній українській.                   -Офіційно в Україні День Соборності відзначається з 1999 року. -22 січня 2016 року Україна святкує 97-річницю об’єднання своїх східних та західних земель. День соборності України — свято України, що відзначається щороку 22 січня в день проголошення Акту воз'єднання Української Народної Республіки й Західноукраїнської Народної Республіки, що відбулося в 1919 році.  - ПРЕЗИДЕНТ УКРАЇНИ підписав указ День Соборності та СвободиУкраїнивідзначати щорічно 22 січня;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Соборності України:  День Соборності України традиційно відзначають 22 січня. Рівно 103 роки тому в цей день відбулась одна з найбільш знакових в історії української державності подій. «Здійснились віковічні мрії, якими жили і за які умирали кращі сини України», – йшлося в акті злуки, який сповіщав про возз’єднання в єдину незалежну державу та був урочисто проголошений діячами УНР та ЗУНР 22 січня 1919 році на Софіївському майдані у Києві. Вшанування цієї дати надзвичайно важливе у вихованні молоді. Учні мають розуміти значення боротьби за територіальну цілісність нашої Батьківщини</dc:title>
  <dc:creator>user</dc:creator>
  <cp:lastModifiedBy>user</cp:lastModifiedBy>
  <cp:revision>6</cp:revision>
  <dcterms:created xsi:type="dcterms:W3CDTF">2024-01-22T15:49:20Z</dcterms:created>
  <dcterms:modified xsi:type="dcterms:W3CDTF">2024-01-22T16:32:56Z</dcterms:modified>
</cp:coreProperties>
</file>