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0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854CA41-293B-4ECC-A39E-918914D77A8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68AAA4-29E4-4ECA-9623-611D7638EF2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D1F4A84-DFA7-402C-8D52-5AABF6B60C4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020FBE3-F3A7-4030-A609-29D25D5A051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063FE81-E25F-4426-8E60-31D44D7AF850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36D9E08-768E-4003-B6B3-150D24B79E4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6121FD-8B48-4135-903D-4A9F0765051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4A965BE-9C48-4B0C-A164-C55E10871C4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B76D436-8D3B-4C6F-AD3C-FBA59287F13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6407FD3-F1C1-4122-86D6-D977AC33F87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E70E21-74F5-4AA6-AB3F-0A7D8D37CE8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911A7D7-CA39-4476-B626-557C3B21644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&lt;дата/час&gt;</a:t>
            </a:r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AF751D0-0CBE-40E5-9E0D-23C22F866D6F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правки тексту заголовка клацніть мишею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/>
          <p:nvPr/>
        </p:nvPicPr>
        <p:blipFill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53416">
                <a:moveTo>
                  <a:pt x="0" y="0"/>
                </a:moveTo>
                <a:lnTo>
                  <a:pt x="18288000" y="0"/>
                </a:lnTo>
                <a:lnTo>
                  <a:pt x="18288000" y="9953416"/>
                </a:lnTo>
                <a:lnTo>
                  <a:pt x="0" y="995341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52000">
                <a:moveTo>
                  <a:pt x="0" y="0"/>
                </a:moveTo>
                <a:lnTo>
                  <a:pt x="18288000" y="0"/>
                </a:lnTo>
                <a:lnTo>
                  <a:pt x="18288000" y="9952000"/>
                </a:lnTo>
                <a:lnTo>
                  <a:pt x="0" y="9952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25948">
                <a:moveTo>
                  <a:pt x="0" y="0"/>
                </a:moveTo>
                <a:lnTo>
                  <a:pt x="18288000" y="0"/>
                </a:lnTo>
                <a:lnTo>
                  <a:pt x="18288000" y="9925948"/>
                </a:lnTo>
                <a:lnTo>
                  <a:pt x="0" y="9925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95343">
                <a:moveTo>
                  <a:pt x="0" y="0"/>
                </a:moveTo>
                <a:lnTo>
                  <a:pt x="18288000" y="0"/>
                </a:lnTo>
                <a:lnTo>
                  <a:pt x="18288000" y="9895343"/>
                </a:lnTo>
                <a:lnTo>
                  <a:pt x="0" y="98953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95343">
                <a:moveTo>
                  <a:pt x="0" y="0"/>
                </a:moveTo>
                <a:lnTo>
                  <a:pt x="18288000" y="0"/>
                </a:lnTo>
                <a:lnTo>
                  <a:pt x="18288000" y="9895343"/>
                </a:lnTo>
                <a:lnTo>
                  <a:pt x="0" y="989534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52000">
                <a:moveTo>
                  <a:pt x="0" y="0"/>
                </a:moveTo>
                <a:lnTo>
                  <a:pt x="18288000" y="0"/>
                </a:lnTo>
                <a:lnTo>
                  <a:pt x="18288000" y="9952000"/>
                </a:lnTo>
                <a:lnTo>
                  <a:pt x="0" y="9952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18645">
                <a:moveTo>
                  <a:pt x="0" y="0"/>
                </a:moveTo>
                <a:lnTo>
                  <a:pt x="18288000" y="0"/>
                </a:lnTo>
                <a:lnTo>
                  <a:pt x="18288000" y="9918645"/>
                </a:lnTo>
                <a:lnTo>
                  <a:pt x="0" y="991864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41582">
                <a:moveTo>
                  <a:pt x="0" y="0"/>
                </a:moveTo>
                <a:lnTo>
                  <a:pt x="18288000" y="0"/>
                </a:lnTo>
                <a:lnTo>
                  <a:pt x="18288000" y="9941582"/>
                </a:lnTo>
                <a:lnTo>
                  <a:pt x="0" y="99415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38784">
                <a:moveTo>
                  <a:pt x="0" y="0"/>
                </a:moveTo>
                <a:lnTo>
                  <a:pt x="18288000" y="0"/>
                </a:lnTo>
                <a:lnTo>
                  <a:pt x="18288000" y="9838784"/>
                </a:lnTo>
                <a:lnTo>
                  <a:pt x="0" y="98387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89304">
                <a:moveTo>
                  <a:pt x="0" y="0"/>
                </a:moveTo>
                <a:lnTo>
                  <a:pt x="18288000" y="0"/>
                </a:lnTo>
                <a:lnTo>
                  <a:pt x="18288000" y="9889304"/>
                </a:lnTo>
                <a:lnTo>
                  <a:pt x="0" y="98893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47385">
                <a:moveTo>
                  <a:pt x="0" y="0"/>
                </a:moveTo>
                <a:lnTo>
                  <a:pt x="18288000" y="0"/>
                </a:lnTo>
                <a:lnTo>
                  <a:pt x="18288000" y="9847385"/>
                </a:lnTo>
                <a:lnTo>
                  <a:pt x="0" y="98473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37388">
                <a:moveTo>
                  <a:pt x="0" y="0"/>
                </a:moveTo>
                <a:lnTo>
                  <a:pt x="18288000" y="0"/>
                </a:lnTo>
                <a:lnTo>
                  <a:pt x="18288000" y="9937388"/>
                </a:lnTo>
                <a:lnTo>
                  <a:pt x="0" y="99373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12673">
                <a:moveTo>
                  <a:pt x="0" y="0"/>
                </a:moveTo>
                <a:lnTo>
                  <a:pt x="18288000" y="0"/>
                </a:lnTo>
                <a:lnTo>
                  <a:pt x="18288000" y="9912673"/>
                </a:lnTo>
                <a:lnTo>
                  <a:pt x="0" y="99126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911329">
                <a:moveTo>
                  <a:pt x="0" y="0"/>
                </a:moveTo>
                <a:lnTo>
                  <a:pt x="18288000" y="0"/>
                </a:lnTo>
                <a:lnTo>
                  <a:pt x="18288000" y="9911329"/>
                </a:lnTo>
                <a:lnTo>
                  <a:pt x="0" y="99113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9856000">
                <a:moveTo>
                  <a:pt x="0" y="0"/>
                </a:moveTo>
                <a:lnTo>
                  <a:pt x="18288000" y="0"/>
                </a:lnTo>
                <a:lnTo>
                  <a:pt x="18288000" y="9856000"/>
                </a:lnTo>
                <a:lnTo>
                  <a:pt x="0" y="9856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Небесна сотня</dc:title>
  <dc:subject/>
  <dc:creator>Вікторія</dc:creator>
  <dc:description/>
  <cp:lastModifiedBy>Вікторія</cp:lastModifiedBy>
  <cp:revision>4</cp:revision>
  <dcterms:created xsi:type="dcterms:W3CDTF">2006-08-16T00:00:00Z</dcterms:created>
  <dcterms:modified xsi:type="dcterms:W3CDTF">2026-03-04T19:12:27Z</dcterms:modified>
  <dc:identifier>DAHBgShJ5TQ</dc:identifier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Довільний</vt:lpwstr>
  </property>
  <property fmtid="{D5CDD505-2E9C-101B-9397-08002B2CF9AE}" pid="3" name="Slides">
    <vt:i4>17</vt:i4>
  </property>
</Properties>
</file>