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0" r:id="rId3"/>
    <p:sldId id="314" r:id="rId4"/>
    <p:sldId id="315" r:id="rId5"/>
    <p:sldId id="312" r:id="rId6"/>
    <p:sldId id="316" r:id="rId7"/>
    <p:sldId id="308" r:id="rId8"/>
    <p:sldId id="305" r:id="rId9"/>
    <p:sldId id="306" r:id="rId10"/>
    <p:sldId id="307" r:id="rId11"/>
    <p:sldId id="302" r:id="rId12"/>
    <p:sldId id="310" r:id="rId13"/>
    <p:sldId id="317" r:id="rId14"/>
  </p:sldIdLst>
  <p:sldSz cx="9144000" cy="6858000" type="screen4x3"/>
  <p:notesSz cx="6894513" cy="10029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1DFA-E850-42C6-9911-A78F779AFDBA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DE46-217A-496A-B3A7-610874049F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F23106-7E76-4894-B975-2AE99F079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6FB69-6508-440B-AB11-F887F067E67A}"/>
              </a:ext>
            </a:extLst>
          </p:cNvPr>
          <p:cNvSpPr txBox="1"/>
          <p:nvPr/>
        </p:nvSpPr>
        <p:spPr>
          <a:xfrm>
            <a:off x="2843808" y="548680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урок </a:t>
            </a:r>
          </a:p>
          <a:p>
            <a:pPr algn="ctr"/>
            <a:r>
              <a:rPr lang="uk-UA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у моєму серці»</a:t>
            </a:r>
            <a:endParaRPr lang="ru-RU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BA4F2-DB89-4D0A-B9DA-0B5224F8BCC0}"/>
              </a:ext>
            </a:extLst>
          </p:cNvPr>
          <p:cNvSpPr txBox="1"/>
          <p:nvPr/>
        </p:nvSpPr>
        <p:spPr>
          <a:xfrm>
            <a:off x="6444208" y="4581128"/>
            <a:ext cx="269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Вчитель-дефектолог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Красницька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8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2400" b="1">
                <a:solidFill>
                  <a:schemeClr val="accent1"/>
                </a:solidFill>
              </a:rPr>
              <a:t/>
            </a:r>
            <a:br>
              <a:rPr lang="ru-RU" altLang="ru-RU" sz="2400" b="1">
                <a:solidFill>
                  <a:schemeClr val="accent1"/>
                </a:solidFill>
              </a:rPr>
            </a:br>
            <a:r>
              <a:rPr lang="ru-RU" altLang="ru-RU" sz="2400" b="1">
                <a:solidFill>
                  <a:schemeClr val="accent1"/>
                </a:solidFill>
              </a:rPr>
              <a:t>Герб України - золотий тризуб на синьому тлі.</a:t>
            </a:r>
            <a:br>
              <a:rPr lang="ru-RU" altLang="ru-RU" sz="2400" b="1">
                <a:solidFill>
                  <a:schemeClr val="accent1"/>
                </a:solidFill>
              </a:rPr>
            </a:br>
            <a:r>
              <a:rPr lang="ru-RU" altLang="ru-RU" sz="2400" b="1">
                <a:solidFill>
                  <a:schemeClr val="accent1"/>
                </a:solidFill>
              </a:rPr>
              <a:t>Він символізує Любов, Життя і Мужність.</a:t>
            </a:r>
            <a:r>
              <a:rPr lang="ru-RU" altLang="ru-RU" sz="5400" b="1">
                <a:solidFill>
                  <a:schemeClr val="accent1"/>
                </a:solidFill>
              </a:rPr>
              <a:t> </a:t>
            </a:r>
            <a:endParaRPr lang="ru-RU" altLang="ru-RU" sz="4000" b="1">
              <a:solidFill>
                <a:schemeClr val="accent1"/>
              </a:solidFill>
            </a:endParaRPr>
          </a:p>
        </p:txBody>
      </p:sp>
      <p:pic>
        <p:nvPicPr>
          <p:cNvPr id="20483" name="Picture 4" descr="g1145_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298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x\Pictures\для 1 класу\класний керівник\35596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4623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2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70" y="217255"/>
            <a:ext cx="5554662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60957" y="675173"/>
            <a:ext cx="6192689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«Земля - де я </a:t>
            </a:r>
            <a:r>
              <a:rPr lang="ru-RU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народився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!»</a:t>
            </a:r>
          </a:p>
        </p:txBody>
      </p:sp>
      <p:pic>
        <p:nvPicPr>
          <p:cNvPr id="12293" name="Picture 5" descr="C:\Users\x\Pictures\для 1 класу\картинки школа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" y="2276872"/>
            <a:ext cx="8929688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034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naurok.com.ua/uploads/files/126498/37909/38725_images/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3" y="116631"/>
            <a:ext cx="8825335" cy="64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8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A6B76-07B4-49DA-99D9-8AD0F077D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1"/>
            <a:ext cx="3923928" cy="34111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F3605E-B29B-447E-9BF6-7C89B1228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875"/>
            <a:ext cx="4427984" cy="3452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4597D-F035-465D-A90E-7902891B9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20072" cy="34111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F1FB0C-C937-49DB-A242-5F86FA056B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32518"/>
            <a:ext cx="4716016" cy="34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3275856" y="1268760"/>
            <a:ext cx="2160240" cy="936104"/>
          </a:xfrm>
          <a:prstGeom prst="cloudCallout">
            <a:avLst>
              <a:gd name="adj1" fmla="val -12955"/>
              <a:gd name="adj2" fmla="val 35125"/>
            </a:avLst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06" y="0"/>
            <a:ext cx="3325093" cy="3861048"/>
          </a:xfrm>
          <a:prstGeom prst="rect">
            <a:avLst/>
          </a:prstGeom>
          <a:noFill/>
        </p:spPr>
      </p:pic>
      <p:pic>
        <p:nvPicPr>
          <p:cNvPr id="58370" name="Picture 2" descr="Картинки по запросу школьный зво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45852"/>
            <a:ext cx="7380313" cy="40080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6474" y="6088559"/>
            <a:ext cx="8757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Bookman Old Style" pitchFamily="18" charset="0"/>
              </a:rPr>
              <a:t>ДЗВОНИК КЛИЧЕ НА УРОК </a:t>
            </a:r>
            <a:endParaRPr lang="ru-RU" sz="4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48582" y="90219"/>
            <a:ext cx="2952328" cy="1710008"/>
          </a:xfrm>
          <a:prstGeom prst="cloudCallout">
            <a:avLst>
              <a:gd name="adj1" fmla="val -12955"/>
              <a:gd name="adj2" fmla="val 35125"/>
            </a:avLst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1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233357D-90E8-4E09-BB54-5955F7C20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C5449-3041-4F67-B369-9A14F449FB9D}"/>
              </a:ext>
            </a:extLst>
          </p:cNvPr>
          <p:cNvSpPr txBox="1"/>
          <p:nvPr/>
        </p:nvSpPr>
        <p:spPr>
          <a:xfrm>
            <a:off x="323528" y="47667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Настане день…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ми розплющим очі,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Можливо. Вранці чи то серед ночі.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через вибухи або сигнал тривоги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пари слів: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ВСТАВАЙТЕ ПЕРЕМОГА!!!!!!!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1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187829-0657-45FE-B3E3-18417AF32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288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:\2014 - 2015- 2016 ШКОЛА №13 КУШНІР Н.І\ОФОРМЛЕННЯ, ФОНИ\УКРАИНА\фони укр\ramka_-_chervona_kal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6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528" y="3396767"/>
            <a:ext cx="8820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000" b="1" dirty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Перше завдання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000" b="1" dirty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Гра « Так чи ні »</a:t>
            </a:r>
            <a:endParaRPr kumimoji="0" lang="ru-RU" sz="6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-28809"/>
            <a:ext cx="2987824" cy="3469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36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43D047-7CF6-416B-AFB3-42F9B944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208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96" y="196849"/>
            <a:ext cx="66262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7055" y="1817029"/>
            <a:ext cx="612068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</a:t>
            </a: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символи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</a:t>
            </a: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України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pic>
        <p:nvPicPr>
          <p:cNvPr id="25606" name="Picture 6" descr="C:\Users\x\AppData\Local\Temp\Rar$DIa0.057\титу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53023" r="7474" b="5891"/>
          <a:stretch/>
        </p:blipFill>
        <p:spPr bwMode="auto">
          <a:xfrm>
            <a:off x="2123729" y="3263579"/>
            <a:ext cx="5040560" cy="3594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22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 rot="10800000" flipV="1">
            <a:off x="179511" y="4734064"/>
            <a:ext cx="87129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ru-RU" sz="2800" b="1" dirty="0">
                <a:solidFill>
                  <a:schemeClr val="accent1"/>
                </a:solidFill>
              </a:rPr>
              <a:t>Держа́вний гі́мн Украї́ни — один з головних державних символів України по</a:t>
            </a:r>
            <a:endParaRPr lang="ru-RU" altLang="ru-RU" sz="2800" b="1" dirty="0">
              <a:solidFill>
                <a:schemeClr val="accent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1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92150"/>
            <a:ext cx="7972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dirty="0">
                <a:solidFill>
                  <a:schemeClr val="accent1"/>
                </a:solidFill>
              </a:rPr>
              <a:t/>
            </a:r>
            <a:br>
              <a:rPr lang="ru-RU" altLang="ru-RU" sz="1800" dirty="0">
                <a:solidFill>
                  <a:schemeClr val="accent1"/>
                </a:solidFill>
              </a:rPr>
            </a:br>
            <a:r>
              <a:rPr lang="ru-RU" altLang="ru-RU" sz="2400" b="1" dirty="0">
                <a:solidFill>
                  <a:schemeClr val="accent1"/>
                </a:solidFill>
              </a:rPr>
              <a:t/>
            </a:r>
            <a:br>
              <a:rPr lang="ru-RU" altLang="ru-RU" sz="2400" b="1" dirty="0">
                <a:solidFill>
                  <a:schemeClr val="accent1"/>
                </a:solidFill>
              </a:rPr>
            </a:br>
            <a:r>
              <a:rPr lang="ru-RU" altLang="ru-RU" sz="2400" b="1" dirty="0" err="1">
                <a:solidFill>
                  <a:schemeClr val="accent1"/>
                </a:solidFill>
              </a:rPr>
              <a:t>Жовтий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uk-UA" altLang="ru-RU" sz="2400" b="1" dirty="0">
                <a:solidFill>
                  <a:schemeClr val="accent1"/>
                </a:solidFill>
              </a:rPr>
              <a:t>колір -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це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колір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пшениці</a:t>
            </a:r>
            <a:r>
              <a:rPr lang="ru-RU" altLang="ru-RU" sz="2400" b="1" dirty="0">
                <a:solidFill>
                  <a:schemeClr val="accent1"/>
                </a:solidFill>
              </a:rPr>
              <a:t>, зерна,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хліба</a:t>
            </a:r>
            <a:r>
              <a:rPr lang="ru-RU" altLang="ru-RU" sz="2400" b="1" dirty="0">
                <a:solidFill>
                  <a:schemeClr val="accent1"/>
                </a:solidFill>
              </a:rPr>
              <a:t>, теплого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сонця</a:t>
            </a:r>
            <a:r>
              <a:rPr lang="ru-RU" altLang="ru-RU" sz="2400" b="1" dirty="0">
                <a:solidFill>
                  <a:schemeClr val="accent1"/>
                </a:solidFill>
              </a:rPr>
              <a:t>. </a:t>
            </a:r>
            <a:br>
              <a:rPr lang="ru-RU" altLang="ru-RU" sz="2400" b="1" dirty="0">
                <a:solidFill>
                  <a:schemeClr val="accent1"/>
                </a:solidFill>
              </a:rPr>
            </a:br>
            <a:r>
              <a:rPr lang="ru-RU" altLang="ru-RU" sz="2400" b="1" dirty="0">
                <a:solidFill>
                  <a:schemeClr val="accent1"/>
                </a:solidFill>
              </a:rPr>
              <a:t>А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синій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колір</a:t>
            </a:r>
            <a:r>
              <a:rPr lang="ru-RU" altLang="ru-RU" sz="2400" b="1" dirty="0">
                <a:solidFill>
                  <a:schemeClr val="accent1"/>
                </a:solidFill>
              </a:rPr>
              <a:t> -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це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колір</a:t>
            </a:r>
            <a:r>
              <a:rPr lang="ru-RU" altLang="ru-RU" sz="2400" b="1" dirty="0">
                <a:solidFill>
                  <a:schemeClr val="accent1"/>
                </a:solidFill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нашого</a:t>
            </a:r>
            <a:r>
              <a:rPr lang="ru-RU" altLang="ru-RU" sz="2400" b="1" dirty="0">
                <a:solidFill>
                  <a:schemeClr val="accent1"/>
                </a:solidFill>
              </a:rPr>
              <a:t> неба.</a:t>
            </a:r>
            <a:r>
              <a:rPr lang="ru-RU" altLang="ru-RU" sz="5400" b="1" dirty="0">
                <a:solidFill>
                  <a:schemeClr val="accent1"/>
                </a:solidFill>
              </a:rPr>
              <a:t> </a:t>
            </a:r>
            <a:endParaRPr lang="ru-RU" altLang="ru-RU" sz="4000" b="1" dirty="0">
              <a:solidFill>
                <a:schemeClr val="accent1"/>
              </a:solidFill>
            </a:endParaRPr>
          </a:p>
        </p:txBody>
      </p:sp>
      <p:pic>
        <p:nvPicPr>
          <p:cNvPr id="19459" name="Picture 4" descr="f1496_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0125"/>
            <a:ext cx="33845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ukrajinska_vlajka_prir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540125"/>
            <a:ext cx="3219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8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76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Жовтий колір - це колір пшениці, зерна, хліба, теплого сонця.  А синій колір - це колір нашого неба. </vt:lpstr>
      <vt:lpstr>    Герб України - золотий тризуб на синьому тлі. Він символізує Любов, Життя і Мужність. 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ДЗВОНИК КЛИЧЕ НА УРОК</dc:title>
  <dc:creator>Татьяна</dc:creator>
  <cp:lastModifiedBy>Вікторія</cp:lastModifiedBy>
  <cp:revision>26</cp:revision>
  <dcterms:created xsi:type="dcterms:W3CDTF">2018-04-01T11:48:50Z</dcterms:created>
  <dcterms:modified xsi:type="dcterms:W3CDTF">2023-09-08T09:49:05Z</dcterms:modified>
</cp:coreProperties>
</file>