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906000" cy="6858000" type="A4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248" y="7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477D-E0BA-467E-B588-0D92720018D3}" type="datetimeFigureOut">
              <a:rPr lang="uk-UA" smtClean="0"/>
              <a:t>13.10.2024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FB1C1-0676-4F47-BD75-C846BB0B66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1171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477D-E0BA-467E-B588-0D92720018D3}" type="datetimeFigureOut">
              <a:rPr lang="uk-UA" smtClean="0"/>
              <a:t>13.10.2024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FB1C1-0676-4F47-BD75-C846BB0B66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6399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477D-E0BA-467E-B588-0D92720018D3}" type="datetimeFigureOut">
              <a:rPr lang="uk-UA" smtClean="0"/>
              <a:t>13.10.2024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FB1C1-0676-4F47-BD75-C846BB0B66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879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477D-E0BA-467E-B588-0D92720018D3}" type="datetimeFigureOut">
              <a:rPr lang="uk-UA" smtClean="0"/>
              <a:t>13.10.2024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FB1C1-0676-4F47-BD75-C846BB0B66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6973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477D-E0BA-467E-B588-0D92720018D3}" type="datetimeFigureOut">
              <a:rPr lang="uk-UA" smtClean="0"/>
              <a:t>13.10.2024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FB1C1-0676-4F47-BD75-C846BB0B66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5157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477D-E0BA-467E-B588-0D92720018D3}" type="datetimeFigureOut">
              <a:rPr lang="uk-UA" smtClean="0"/>
              <a:t>13.10.2024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FB1C1-0676-4F47-BD75-C846BB0B66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2030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477D-E0BA-467E-B588-0D92720018D3}" type="datetimeFigureOut">
              <a:rPr lang="uk-UA" smtClean="0"/>
              <a:t>13.10.2024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FB1C1-0676-4F47-BD75-C846BB0B66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1544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477D-E0BA-467E-B588-0D92720018D3}" type="datetimeFigureOut">
              <a:rPr lang="uk-UA" smtClean="0"/>
              <a:t>13.10.2024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FB1C1-0676-4F47-BD75-C846BB0B66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0305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477D-E0BA-467E-B588-0D92720018D3}" type="datetimeFigureOut">
              <a:rPr lang="uk-UA" smtClean="0"/>
              <a:t>13.10.2024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FB1C1-0676-4F47-BD75-C846BB0B66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3997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477D-E0BA-467E-B588-0D92720018D3}" type="datetimeFigureOut">
              <a:rPr lang="uk-UA" smtClean="0"/>
              <a:t>13.10.2024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FB1C1-0676-4F47-BD75-C846BB0B66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828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4477D-E0BA-467E-B588-0D92720018D3}" type="datetimeFigureOut">
              <a:rPr lang="uk-UA" smtClean="0"/>
              <a:t>13.10.2024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FB1C1-0676-4F47-BD75-C846BB0B66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4573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4477D-E0BA-467E-B588-0D92720018D3}" type="datetimeFigureOut">
              <a:rPr lang="uk-UA" smtClean="0"/>
              <a:t>13.10.2024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FB1C1-0676-4F47-BD75-C846BB0B666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760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12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603715" y="14511"/>
            <a:ext cx="6316796" cy="6287775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0" y="1371600"/>
            <a:ext cx="5362647" cy="54864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21422" y="0"/>
            <a:ext cx="3647349" cy="2896630"/>
          </a:xfrm>
          <a:custGeom>
            <a:avLst/>
            <a:gdLst/>
            <a:ahLst/>
            <a:cxnLst/>
            <a:rect l="l" t="t" r="r" b="b"/>
            <a:pathLst>
              <a:path w="6733568" h="5849787">
                <a:moveTo>
                  <a:pt x="0" y="0"/>
                </a:moveTo>
                <a:lnTo>
                  <a:pt x="6733568" y="0"/>
                </a:lnTo>
                <a:lnTo>
                  <a:pt x="6733568" y="5849787"/>
                </a:lnTo>
                <a:lnTo>
                  <a:pt x="0" y="58497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43274" y="0"/>
            <a:ext cx="6264696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39"/>
              </a:lnSpc>
            </a:pPr>
            <a:r>
              <a:rPr lang="uk-UA" sz="7200" dirty="0" smtClean="0">
                <a:solidFill>
                  <a:srgbClr val="FDD75E"/>
                </a:solidFill>
                <a:latin typeface="Shantell Sans"/>
                <a:ea typeface="Shantell Sans"/>
                <a:cs typeface="Shantell Sans"/>
                <a:sym typeface="Shantell Sans"/>
              </a:rPr>
              <a:t>Єдиний урок</a:t>
            </a:r>
            <a:endParaRPr lang="en-US" sz="7200" dirty="0">
              <a:solidFill>
                <a:srgbClr val="FDD75E"/>
              </a:solidFill>
              <a:latin typeface="Shantell Sans"/>
              <a:ea typeface="Shantell Sans"/>
              <a:cs typeface="Shantell Sans"/>
              <a:sym typeface="Shantell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-43274" y="1295226"/>
            <a:ext cx="6746242" cy="2975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24"/>
              </a:lnSpc>
            </a:pPr>
            <a:r>
              <a:rPr lang="uk-UA" sz="6000" dirty="0" smtClean="0">
                <a:solidFill>
                  <a:srgbClr val="000000"/>
                </a:solidFill>
                <a:latin typeface="Shantell Sans"/>
                <a:ea typeface="Shantell Sans"/>
                <a:cs typeface="Shantell Sans"/>
                <a:sym typeface="Shantell Sans"/>
              </a:rPr>
              <a:t>«Разом заради миру: повага, безпека та гідність для всіх»</a:t>
            </a:r>
            <a:endParaRPr lang="en-US" sz="6000" dirty="0">
              <a:solidFill>
                <a:srgbClr val="000000"/>
              </a:solidFill>
              <a:latin typeface="Shantell Sans"/>
              <a:ea typeface="Shantell Sans"/>
              <a:cs typeface="Shantell Sans"/>
              <a:sym typeface="Shantell Sa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537176" y="2636913"/>
            <a:ext cx="3373349" cy="4230038"/>
          </a:xfrm>
          <a:custGeom>
            <a:avLst/>
            <a:gdLst/>
            <a:ahLst/>
            <a:cxnLst/>
            <a:rect l="l" t="t" r="r" b="b"/>
            <a:pathLst>
              <a:path w="8632220" h="8632220">
                <a:moveTo>
                  <a:pt x="0" y="0"/>
                </a:moveTo>
                <a:lnTo>
                  <a:pt x="8632220" y="0"/>
                </a:lnTo>
                <a:lnTo>
                  <a:pt x="8632220" y="8632220"/>
                </a:lnTo>
                <a:lnTo>
                  <a:pt x="0" y="86322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17136">
            <a:off x="-50545" y="3771193"/>
            <a:ext cx="2320761" cy="3203019"/>
          </a:xfrm>
          <a:custGeom>
            <a:avLst/>
            <a:gdLst/>
            <a:ahLst/>
            <a:cxnLst/>
            <a:rect l="l" t="t" r="r" b="b"/>
            <a:pathLst>
              <a:path w="6733568" h="5849787">
                <a:moveTo>
                  <a:pt x="0" y="0"/>
                </a:moveTo>
                <a:lnTo>
                  <a:pt x="6733568" y="0"/>
                </a:lnTo>
                <a:lnTo>
                  <a:pt x="6733568" y="5849787"/>
                </a:lnTo>
                <a:lnTo>
                  <a:pt x="0" y="58497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l="-34642"/>
            </a:stretch>
          </a:blipFill>
        </p:spPr>
      </p:sp>
      <p:sp>
        <p:nvSpPr>
          <p:cNvPr id="10" name="Freeform 10"/>
          <p:cNvSpPr/>
          <p:nvPr/>
        </p:nvSpPr>
        <p:spPr>
          <a:xfrm rot="-1790043">
            <a:off x="4402354" y="3930198"/>
            <a:ext cx="2862204" cy="3180547"/>
          </a:xfrm>
          <a:custGeom>
            <a:avLst/>
            <a:gdLst/>
            <a:ahLst/>
            <a:cxnLst/>
            <a:rect l="l" t="t" r="r" b="b"/>
            <a:pathLst>
              <a:path w="6733568" h="5849787">
                <a:moveTo>
                  <a:pt x="0" y="0"/>
                </a:moveTo>
                <a:lnTo>
                  <a:pt x="6733568" y="0"/>
                </a:lnTo>
                <a:lnTo>
                  <a:pt x="6733568" y="5849787"/>
                </a:lnTo>
                <a:lnTo>
                  <a:pt x="0" y="58497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6"/>
          <p:cNvSpPr txBox="1"/>
          <p:nvPr/>
        </p:nvSpPr>
        <p:spPr>
          <a:xfrm>
            <a:off x="1514583" y="5389623"/>
            <a:ext cx="3726449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uk-UA" sz="3200" dirty="0" smtClean="0">
                <a:solidFill>
                  <a:srgbClr val="FDD75E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Підготувала:</a:t>
            </a:r>
          </a:p>
          <a:p>
            <a:pPr algn="ctr"/>
            <a:r>
              <a:rPr lang="uk-UA" sz="3200" dirty="0" smtClean="0">
                <a:solidFill>
                  <a:srgbClr val="FDD75E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Вчитель 6-А класу</a:t>
            </a:r>
          </a:p>
          <a:p>
            <a:pPr algn="ctr"/>
            <a:r>
              <a:rPr lang="uk-UA" sz="3200" dirty="0" smtClean="0">
                <a:solidFill>
                  <a:srgbClr val="FDD75E"/>
                </a:solidFill>
                <a:latin typeface="Shantell Sans"/>
                <a:ea typeface="Shantell Sans"/>
                <a:cs typeface="Shantell Sans"/>
                <a:sym typeface="Shantell Sans"/>
              </a:rPr>
              <a:t>Різченко Я.В.</a:t>
            </a:r>
            <a:endParaRPr lang="en-US" sz="3200" dirty="0">
              <a:solidFill>
                <a:srgbClr val="FDD75E"/>
              </a:solidFill>
              <a:latin typeface="Shantell Sans"/>
              <a:ea typeface="Shantell Sans"/>
              <a:cs typeface="Shantell Sans"/>
              <a:sym typeface="Shantell Sans"/>
            </a:endParaRPr>
          </a:p>
        </p:txBody>
      </p:sp>
    </p:spTree>
    <p:extLst>
      <p:ext uri="{BB962C8B-B14F-4D97-AF65-F5344CB8AC3E}">
        <p14:creationId xmlns:p14="http://schemas.microsoft.com/office/powerpoint/2010/main" val="70417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603715" y="14511"/>
            <a:ext cx="6316796" cy="6287775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92960" y="-139811"/>
            <a:ext cx="4032448" cy="2704715"/>
          </a:xfrm>
          <a:custGeom>
            <a:avLst/>
            <a:gdLst/>
            <a:ahLst/>
            <a:cxnLst/>
            <a:rect l="l" t="t" r="r" b="b"/>
            <a:pathLst>
              <a:path w="6733568" h="5849787">
                <a:moveTo>
                  <a:pt x="0" y="0"/>
                </a:moveTo>
                <a:lnTo>
                  <a:pt x="6733568" y="0"/>
                </a:lnTo>
                <a:lnTo>
                  <a:pt x="6733568" y="5849787"/>
                </a:lnTo>
                <a:lnTo>
                  <a:pt x="0" y="58497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0" y="1371600"/>
            <a:ext cx="5362647" cy="54864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58652" y="685800"/>
            <a:ext cx="3647349" cy="3899858"/>
          </a:xfrm>
          <a:custGeom>
            <a:avLst/>
            <a:gdLst/>
            <a:ahLst/>
            <a:cxnLst/>
            <a:rect l="l" t="t" r="r" b="b"/>
            <a:pathLst>
              <a:path w="6733568" h="5849787">
                <a:moveTo>
                  <a:pt x="0" y="0"/>
                </a:moveTo>
                <a:lnTo>
                  <a:pt x="6733569" y="0"/>
                </a:lnTo>
                <a:lnTo>
                  <a:pt x="6733569" y="5849787"/>
                </a:lnTo>
                <a:lnTo>
                  <a:pt x="0" y="58497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953001" y="1124159"/>
            <a:ext cx="4952999" cy="5733841"/>
          </a:xfrm>
          <a:custGeom>
            <a:avLst/>
            <a:gdLst/>
            <a:ahLst/>
            <a:cxnLst/>
            <a:rect l="l" t="t" r="r" b="b"/>
            <a:pathLst>
              <a:path w="9292403" h="9292403">
                <a:moveTo>
                  <a:pt x="0" y="0"/>
                </a:moveTo>
                <a:lnTo>
                  <a:pt x="9292403" y="0"/>
                </a:lnTo>
                <a:lnTo>
                  <a:pt x="9292403" y="9292403"/>
                </a:lnTo>
                <a:lnTo>
                  <a:pt x="0" y="92924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0"/>
            <a:ext cx="5162375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6"/>
              </a:lnSpc>
            </a:pPr>
            <a:r>
              <a:rPr lang="en-US" sz="5100" b="1" dirty="0">
                <a:solidFill>
                  <a:srgbClr val="FDD75E"/>
                </a:solidFill>
                <a:latin typeface="Shantell Sans Bold"/>
                <a:ea typeface="Shantell Sans Bold"/>
                <a:cs typeface="Shantell Sans Bold"/>
                <a:sym typeface="Shantell Sans Bold"/>
              </a:rPr>
              <a:t>ІСТОРІЯ СВЯТА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0471" y="1311918"/>
            <a:ext cx="4961904" cy="3577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2"/>
              </a:lnSpc>
            </a:pP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День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миру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був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проголошений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Генеральною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Асамблеєю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ООН у 1981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році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і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вперше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відзначався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у 1982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році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Він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був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створений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для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сприяння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Всесвітньому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миру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та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припиненню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конфліктів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5" t="7802" r="45329" b="40538"/>
          <a:stretch/>
        </p:blipFill>
        <p:spPr bwMode="auto">
          <a:xfrm>
            <a:off x="7689304" y="0"/>
            <a:ext cx="2196449" cy="3636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7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603715" y="14511"/>
            <a:ext cx="6316796" cy="6287775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46934" y="-2164096"/>
            <a:ext cx="3647349" cy="3899858"/>
          </a:xfrm>
          <a:custGeom>
            <a:avLst/>
            <a:gdLst/>
            <a:ahLst/>
            <a:cxnLst/>
            <a:rect l="l" t="t" r="r" b="b"/>
            <a:pathLst>
              <a:path w="6733568" h="5849787">
                <a:moveTo>
                  <a:pt x="0" y="0"/>
                </a:moveTo>
                <a:lnTo>
                  <a:pt x="6733568" y="0"/>
                </a:lnTo>
                <a:lnTo>
                  <a:pt x="6733568" y="5849787"/>
                </a:lnTo>
                <a:lnTo>
                  <a:pt x="0" y="58497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0" y="1371600"/>
            <a:ext cx="5362647" cy="54864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21153" y="685800"/>
            <a:ext cx="3584848" cy="3899858"/>
          </a:xfrm>
          <a:custGeom>
            <a:avLst/>
            <a:gdLst/>
            <a:ahLst/>
            <a:cxnLst/>
            <a:rect l="l" t="t" r="r" b="b"/>
            <a:pathLst>
              <a:path w="6733568" h="5849787">
                <a:moveTo>
                  <a:pt x="0" y="0"/>
                </a:moveTo>
                <a:lnTo>
                  <a:pt x="6733569" y="0"/>
                </a:lnTo>
                <a:lnTo>
                  <a:pt x="6733569" y="5849787"/>
                </a:lnTo>
                <a:lnTo>
                  <a:pt x="0" y="58497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5673080" y="2079660"/>
            <a:ext cx="4232920" cy="5011997"/>
          </a:xfrm>
          <a:custGeom>
            <a:avLst/>
            <a:gdLst/>
            <a:ahLst/>
            <a:cxnLst/>
            <a:rect l="l" t="t" r="r" b="b"/>
            <a:pathLst>
              <a:path w="7517996" h="7517996">
                <a:moveTo>
                  <a:pt x="7517996" y="0"/>
                </a:moveTo>
                <a:lnTo>
                  <a:pt x="0" y="0"/>
                </a:lnTo>
                <a:lnTo>
                  <a:pt x="0" y="7517996"/>
                </a:lnTo>
                <a:lnTo>
                  <a:pt x="7517996" y="7517996"/>
                </a:lnTo>
                <a:lnTo>
                  <a:pt x="751799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391253"/>
            <a:ext cx="5162375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6"/>
              </a:lnSpc>
            </a:pPr>
            <a:r>
              <a:rPr lang="en-US" sz="5100" b="1" dirty="0">
                <a:solidFill>
                  <a:srgbClr val="FDD75E"/>
                </a:solidFill>
                <a:latin typeface="Shantell Sans Bold"/>
                <a:ea typeface="Shantell Sans Bold"/>
                <a:cs typeface="Shantell Sans Bold"/>
                <a:sym typeface="Shantell Sans Bold"/>
              </a:rPr>
              <a:t>МЕТА СВЯТА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5422" y="1760145"/>
            <a:ext cx="5775690" cy="3180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2"/>
              </a:lnSpc>
            </a:pP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Головна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мета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цього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дня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—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вшанування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й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підтримка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зусиль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для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досягнення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миру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і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боротьби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з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війнами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насильством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і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соціальною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несправедливістю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День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також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присвячений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правам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людини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та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взаєморозумінню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0" r="48826" b="54713"/>
          <a:stretch/>
        </p:blipFill>
        <p:spPr bwMode="auto">
          <a:xfrm>
            <a:off x="8091714" y="0"/>
            <a:ext cx="1814286" cy="3171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56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603715" y="14511"/>
            <a:ext cx="6316796" cy="6287775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1354143"/>
            <a:ext cx="5362647" cy="54864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9504" y="4215608"/>
            <a:ext cx="2198721" cy="2624935"/>
          </a:xfrm>
          <a:custGeom>
            <a:avLst/>
            <a:gdLst/>
            <a:ahLst/>
            <a:cxnLst/>
            <a:rect l="l" t="t" r="r" b="b"/>
            <a:pathLst>
              <a:path w="4059178" h="3937403">
                <a:moveTo>
                  <a:pt x="0" y="0"/>
                </a:moveTo>
                <a:lnTo>
                  <a:pt x="4059178" y="0"/>
                </a:lnTo>
                <a:lnTo>
                  <a:pt x="4059178" y="3937402"/>
                </a:lnTo>
                <a:lnTo>
                  <a:pt x="0" y="3937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748464" y="914869"/>
            <a:ext cx="4157535" cy="5925674"/>
          </a:xfrm>
          <a:custGeom>
            <a:avLst/>
            <a:gdLst/>
            <a:ahLst/>
            <a:cxnLst/>
            <a:rect l="l" t="t" r="r" b="b"/>
            <a:pathLst>
              <a:path w="9886203" h="9886203">
                <a:moveTo>
                  <a:pt x="0" y="0"/>
                </a:moveTo>
                <a:lnTo>
                  <a:pt x="9886203" y="0"/>
                </a:lnTo>
                <a:lnTo>
                  <a:pt x="9886203" y="9886203"/>
                </a:lnTo>
                <a:lnTo>
                  <a:pt x="0" y="98862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rcRect/>
            <a:stretch>
              <a:fillRect l="-3545" r="-730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0135" y="459616"/>
            <a:ext cx="5162375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6"/>
              </a:lnSpc>
            </a:pPr>
            <a:r>
              <a:rPr lang="en-US" sz="5100" b="1" dirty="0">
                <a:solidFill>
                  <a:srgbClr val="FDD75E"/>
                </a:solidFill>
                <a:latin typeface="Shantell Sans Bold"/>
                <a:ea typeface="Shantell Sans Bold"/>
                <a:cs typeface="Shantell Sans Bold"/>
                <a:sym typeface="Shantell Sans Bold"/>
              </a:rPr>
              <a:t>СИМВОЛ МИРУ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0472" y="1370123"/>
            <a:ext cx="5547992" cy="2782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2"/>
              </a:lnSpc>
            </a:pP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Білий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голуб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з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оливковою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гілкою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є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загальновизнаним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символом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миру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Цей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символ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вперше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з'явився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в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картинах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Пабло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Пікассо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що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відображає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надію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на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і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спокій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0" t="15398" r="28854" b="58638"/>
          <a:stretch/>
        </p:blipFill>
        <p:spPr bwMode="auto">
          <a:xfrm>
            <a:off x="7731233" y="0"/>
            <a:ext cx="2174766" cy="337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70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603715" y="14511"/>
            <a:ext cx="6316796" cy="6287775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35057" y="1371600"/>
            <a:ext cx="5362647" cy="54864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1502" y="632017"/>
            <a:ext cx="4910218" cy="6043345"/>
          </a:xfrm>
          <a:custGeom>
            <a:avLst/>
            <a:gdLst/>
            <a:ahLst/>
            <a:cxnLst/>
            <a:rect l="l" t="t" r="r" b="b"/>
            <a:pathLst>
              <a:path w="9065017" h="9065017">
                <a:moveTo>
                  <a:pt x="0" y="0"/>
                </a:moveTo>
                <a:lnTo>
                  <a:pt x="9065017" y="0"/>
                </a:lnTo>
                <a:lnTo>
                  <a:pt x="9065017" y="9065018"/>
                </a:lnTo>
                <a:lnTo>
                  <a:pt x="0" y="90650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9127" y="182622"/>
            <a:ext cx="5162375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6"/>
              </a:lnSpc>
            </a:pPr>
            <a:r>
              <a:rPr lang="en-US" sz="5100" b="1" dirty="0">
                <a:solidFill>
                  <a:srgbClr val="FDD75E"/>
                </a:solidFill>
                <a:latin typeface="Shantell Sans Bold"/>
                <a:ea typeface="Shantell Sans Bold"/>
                <a:cs typeface="Shantell Sans Bold"/>
                <a:sym typeface="Shantell Sans Bold"/>
              </a:rPr>
              <a:t>ЖЕСТ МИРУ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0512" y="1371601"/>
            <a:ext cx="5544616" cy="4167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43"/>
              </a:lnSpc>
            </a:pP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Жест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миру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зазвичай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асоціюється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з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піднятою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рукою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де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два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пальці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—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вказівний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і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середні</a:t>
            </a:r>
            <a:r>
              <a:rPr lang="uk-UA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й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Цей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символ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виник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під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час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Другої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світової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війни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як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жест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перемоги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(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від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англійського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"victory").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Але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з 1960-х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років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особливо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під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час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антивоєнних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протестів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він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почав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асоціюватися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саме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з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миром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</a:t>
            </a:r>
          </a:p>
          <a:p>
            <a:pPr algn="ctr">
              <a:lnSpc>
                <a:spcPts val="2543"/>
              </a:lnSpc>
            </a:pPr>
            <a:endParaRPr lang="en-US" sz="3200" dirty="0">
              <a:solidFill>
                <a:srgbClr val="6AB3E5"/>
              </a:solidFill>
              <a:latin typeface="Shantell Sans"/>
              <a:ea typeface="Shantell Sans"/>
              <a:cs typeface="Shantell Sans"/>
              <a:sym typeface="Shantell Sans"/>
            </a:endParaRPr>
          </a:p>
        </p:txBody>
      </p:sp>
    </p:spTree>
    <p:extLst>
      <p:ext uri="{BB962C8B-B14F-4D97-AF65-F5344CB8AC3E}">
        <p14:creationId xmlns:p14="http://schemas.microsoft.com/office/powerpoint/2010/main" val="372927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603715" y="14511"/>
            <a:ext cx="6316796" cy="6287775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1371600"/>
            <a:ext cx="5362647" cy="54864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267701" y="2530130"/>
            <a:ext cx="3638299" cy="4477907"/>
          </a:xfrm>
          <a:custGeom>
            <a:avLst/>
            <a:gdLst/>
            <a:ahLst/>
            <a:cxnLst/>
            <a:rect l="l" t="t" r="r" b="b"/>
            <a:pathLst>
              <a:path w="6716860" h="6716860">
                <a:moveTo>
                  <a:pt x="6716860" y="0"/>
                </a:moveTo>
                <a:lnTo>
                  <a:pt x="0" y="0"/>
                </a:lnTo>
                <a:lnTo>
                  <a:pt x="0" y="6716860"/>
                </a:lnTo>
                <a:lnTo>
                  <a:pt x="6716860" y="6716860"/>
                </a:lnTo>
                <a:lnTo>
                  <a:pt x="671686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88504" y="476672"/>
            <a:ext cx="5162375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9"/>
              </a:lnSpc>
            </a:pPr>
            <a:r>
              <a:rPr lang="en-US" sz="5100" b="1" dirty="0">
                <a:solidFill>
                  <a:srgbClr val="FDD75E"/>
                </a:solidFill>
                <a:latin typeface="Shantell Sans Bold"/>
                <a:ea typeface="Shantell Sans Bold"/>
                <a:cs typeface="Shantell Sans Bold"/>
                <a:sym typeface="Shantell Sans Bold"/>
              </a:rPr>
              <a:t>ДЕНЬ МИРУ ДЛЯ УКРАЇНИ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8504" y="2141079"/>
            <a:ext cx="5779197" cy="2776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6"/>
              </a:lnSpc>
            </a:pP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Міжнародний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день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миру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для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України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має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особливе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значення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особливо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в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контексті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сучасних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подій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Цей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день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дає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можливість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нагадати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світові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про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важливість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підтримки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миру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та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захисту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суверенітету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2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країни</a:t>
            </a:r>
            <a:r>
              <a:rPr lang="en-US" sz="32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62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603715" y="14511"/>
            <a:ext cx="6316796" cy="6287775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39478" y="1371600"/>
            <a:ext cx="5362647" cy="54864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45088" y="1661418"/>
            <a:ext cx="4752736" cy="5849521"/>
          </a:xfrm>
          <a:custGeom>
            <a:avLst/>
            <a:gdLst/>
            <a:ahLst/>
            <a:cxnLst/>
            <a:rect l="l" t="t" r="r" b="b"/>
            <a:pathLst>
              <a:path w="8774282" h="8774282">
                <a:moveTo>
                  <a:pt x="0" y="0"/>
                </a:moveTo>
                <a:lnTo>
                  <a:pt x="8774282" y="0"/>
                </a:lnTo>
                <a:lnTo>
                  <a:pt x="8774282" y="8774282"/>
                </a:lnTo>
                <a:lnTo>
                  <a:pt x="0" y="8774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75582" y="404664"/>
            <a:ext cx="5162375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9"/>
              </a:lnSpc>
            </a:pPr>
            <a:r>
              <a:rPr lang="en-US" sz="5100" b="1" dirty="0">
                <a:solidFill>
                  <a:srgbClr val="FDD75E"/>
                </a:solidFill>
                <a:latin typeface="Shantell Sans Bold"/>
                <a:ea typeface="Shantell Sans Bold"/>
                <a:cs typeface="Shantell Sans Bold"/>
                <a:sym typeface="Shantell Sans Bold"/>
              </a:rPr>
              <a:t>ДЕНЬ МИРУ ДЛЯ УКРАЇНИ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04528" y="1844824"/>
            <a:ext cx="5832648" cy="3462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6"/>
              </a:lnSpc>
            </a:pP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Для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України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День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миру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став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символом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незламності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та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боротьби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за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свою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незалежність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 У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цей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день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люди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часто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проводять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акції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присвячені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миру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де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згадують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усіх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хто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постраждав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унаслідок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війни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та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військових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6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дій</a:t>
            </a:r>
            <a:r>
              <a:rPr lang="en-US" sz="3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241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603715" y="14511"/>
            <a:ext cx="6316796" cy="6287775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1371600"/>
            <a:ext cx="5362647" cy="54864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663624" y="1116010"/>
            <a:ext cx="4720712" cy="5810107"/>
          </a:xfrm>
          <a:custGeom>
            <a:avLst/>
            <a:gdLst/>
            <a:ahLst/>
            <a:cxnLst/>
            <a:rect l="l" t="t" r="r" b="b"/>
            <a:pathLst>
              <a:path w="8715160" h="8715160">
                <a:moveTo>
                  <a:pt x="0" y="0"/>
                </a:moveTo>
                <a:lnTo>
                  <a:pt x="8715160" y="0"/>
                </a:lnTo>
                <a:lnTo>
                  <a:pt x="8715160" y="8715160"/>
                </a:lnTo>
                <a:lnTo>
                  <a:pt x="0" y="87151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107806" y="85217"/>
            <a:ext cx="1863782" cy="2057400"/>
            <a:chOff x="0" y="0"/>
            <a:chExt cx="4587771" cy="41148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587771" cy="4114800"/>
              <a:chOff x="0" y="0"/>
              <a:chExt cx="906226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906226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906226" h="812800">
                    <a:moveTo>
                      <a:pt x="114751" y="0"/>
                    </a:moveTo>
                    <a:lnTo>
                      <a:pt x="791475" y="0"/>
                    </a:lnTo>
                    <a:cubicBezTo>
                      <a:pt x="821909" y="0"/>
                      <a:pt x="851097" y="12090"/>
                      <a:pt x="872617" y="33610"/>
                    </a:cubicBezTo>
                    <a:cubicBezTo>
                      <a:pt x="894137" y="55130"/>
                      <a:pt x="906226" y="84317"/>
                      <a:pt x="906226" y="114751"/>
                    </a:cubicBezTo>
                    <a:lnTo>
                      <a:pt x="906226" y="698049"/>
                    </a:lnTo>
                    <a:cubicBezTo>
                      <a:pt x="906226" y="728483"/>
                      <a:pt x="894137" y="757670"/>
                      <a:pt x="872617" y="779190"/>
                    </a:cubicBezTo>
                    <a:cubicBezTo>
                      <a:pt x="851097" y="800710"/>
                      <a:pt x="821909" y="812800"/>
                      <a:pt x="791475" y="812800"/>
                    </a:cubicBezTo>
                    <a:lnTo>
                      <a:pt x="114751" y="812800"/>
                    </a:lnTo>
                    <a:cubicBezTo>
                      <a:pt x="84317" y="812800"/>
                      <a:pt x="55130" y="800710"/>
                      <a:pt x="33610" y="779190"/>
                    </a:cubicBezTo>
                    <a:cubicBezTo>
                      <a:pt x="12090" y="757670"/>
                      <a:pt x="0" y="728483"/>
                      <a:pt x="0" y="698049"/>
                    </a:cubicBezTo>
                    <a:lnTo>
                      <a:pt x="0" y="114751"/>
                    </a:lnTo>
                    <a:cubicBezTo>
                      <a:pt x="0" y="84317"/>
                      <a:pt x="12090" y="55130"/>
                      <a:pt x="33610" y="33610"/>
                    </a:cubicBezTo>
                    <a:cubicBezTo>
                      <a:pt x="55130" y="12090"/>
                      <a:pt x="84317" y="0"/>
                      <a:pt x="114751" y="0"/>
                    </a:cubicBezTo>
                    <a:close/>
                  </a:path>
                </a:pathLst>
              </a:custGeom>
              <a:solidFill>
                <a:srgbClr val="6AB3E5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906226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98999" y="266700"/>
              <a:ext cx="3589772" cy="358977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66138" y="0"/>
                    </a:moveTo>
                    <a:lnTo>
                      <a:pt x="746662" y="0"/>
                    </a:lnTo>
                    <a:cubicBezTo>
                      <a:pt x="764203" y="0"/>
                      <a:pt x="781026" y="6968"/>
                      <a:pt x="793429" y="19371"/>
                    </a:cubicBezTo>
                    <a:cubicBezTo>
                      <a:pt x="805832" y="31774"/>
                      <a:pt x="812800" y="48597"/>
                      <a:pt x="812800" y="66138"/>
                    </a:cubicBezTo>
                    <a:lnTo>
                      <a:pt x="812800" y="746662"/>
                    </a:lnTo>
                    <a:cubicBezTo>
                      <a:pt x="812800" y="764203"/>
                      <a:pt x="805832" y="781026"/>
                      <a:pt x="793429" y="793429"/>
                    </a:cubicBezTo>
                    <a:cubicBezTo>
                      <a:pt x="781026" y="805832"/>
                      <a:pt x="764203" y="812800"/>
                      <a:pt x="746662" y="812800"/>
                    </a:cubicBezTo>
                    <a:lnTo>
                      <a:pt x="66138" y="812800"/>
                    </a:lnTo>
                    <a:cubicBezTo>
                      <a:pt x="48597" y="812800"/>
                      <a:pt x="31774" y="805832"/>
                      <a:pt x="19371" y="793429"/>
                    </a:cubicBezTo>
                    <a:cubicBezTo>
                      <a:pt x="6968" y="781026"/>
                      <a:pt x="0" y="764203"/>
                      <a:pt x="0" y="746662"/>
                    </a:cubicBezTo>
                    <a:lnTo>
                      <a:pt x="0" y="66138"/>
                    </a:lnTo>
                    <a:cubicBezTo>
                      <a:pt x="0" y="48597"/>
                      <a:pt x="6968" y="31774"/>
                      <a:pt x="19371" y="19371"/>
                    </a:cubicBezTo>
                    <a:cubicBezTo>
                      <a:pt x="31774" y="6968"/>
                      <a:pt x="48597" y="0"/>
                      <a:pt x="66138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18019" r="-32073"/>
                </a:stretch>
              </a:blipFill>
            </p:spPr>
          </p:sp>
        </p:grpSp>
      </p:grpSp>
      <p:grpSp>
        <p:nvGrpSpPr>
          <p:cNvPr id="11" name="Group 11"/>
          <p:cNvGrpSpPr/>
          <p:nvPr/>
        </p:nvGrpSpPr>
        <p:grpSpPr>
          <a:xfrm>
            <a:off x="5823377" y="2400300"/>
            <a:ext cx="1863782" cy="2057400"/>
            <a:chOff x="0" y="0"/>
            <a:chExt cx="4587771" cy="41148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4587771" cy="4114800"/>
              <a:chOff x="0" y="0"/>
              <a:chExt cx="906226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906226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906226" h="812800">
                    <a:moveTo>
                      <a:pt x="114751" y="0"/>
                    </a:moveTo>
                    <a:lnTo>
                      <a:pt x="791475" y="0"/>
                    </a:lnTo>
                    <a:cubicBezTo>
                      <a:pt x="821909" y="0"/>
                      <a:pt x="851097" y="12090"/>
                      <a:pt x="872617" y="33610"/>
                    </a:cubicBezTo>
                    <a:cubicBezTo>
                      <a:pt x="894137" y="55130"/>
                      <a:pt x="906226" y="84317"/>
                      <a:pt x="906226" y="114751"/>
                    </a:cubicBezTo>
                    <a:lnTo>
                      <a:pt x="906226" y="698049"/>
                    </a:lnTo>
                    <a:cubicBezTo>
                      <a:pt x="906226" y="728483"/>
                      <a:pt x="894137" y="757670"/>
                      <a:pt x="872617" y="779190"/>
                    </a:cubicBezTo>
                    <a:cubicBezTo>
                      <a:pt x="851097" y="800710"/>
                      <a:pt x="821909" y="812800"/>
                      <a:pt x="791475" y="812800"/>
                    </a:cubicBezTo>
                    <a:lnTo>
                      <a:pt x="114751" y="812800"/>
                    </a:lnTo>
                    <a:cubicBezTo>
                      <a:pt x="84317" y="812800"/>
                      <a:pt x="55130" y="800710"/>
                      <a:pt x="33610" y="779190"/>
                    </a:cubicBezTo>
                    <a:cubicBezTo>
                      <a:pt x="12090" y="757670"/>
                      <a:pt x="0" y="728483"/>
                      <a:pt x="0" y="698049"/>
                    </a:cubicBezTo>
                    <a:lnTo>
                      <a:pt x="0" y="114751"/>
                    </a:lnTo>
                    <a:cubicBezTo>
                      <a:pt x="0" y="84317"/>
                      <a:pt x="12090" y="55130"/>
                      <a:pt x="33610" y="33610"/>
                    </a:cubicBezTo>
                    <a:cubicBezTo>
                      <a:pt x="55130" y="12090"/>
                      <a:pt x="84317" y="0"/>
                      <a:pt x="114751" y="0"/>
                    </a:cubicBezTo>
                    <a:close/>
                  </a:path>
                </a:pathLst>
              </a:custGeom>
              <a:solidFill>
                <a:srgbClr val="FDD75E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906226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98999" y="260586"/>
              <a:ext cx="3589772" cy="358977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66138" y="0"/>
                    </a:moveTo>
                    <a:lnTo>
                      <a:pt x="746662" y="0"/>
                    </a:lnTo>
                    <a:cubicBezTo>
                      <a:pt x="764203" y="0"/>
                      <a:pt x="781026" y="6968"/>
                      <a:pt x="793429" y="19371"/>
                    </a:cubicBezTo>
                    <a:cubicBezTo>
                      <a:pt x="805832" y="31774"/>
                      <a:pt x="812800" y="48597"/>
                      <a:pt x="812800" y="66138"/>
                    </a:cubicBezTo>
                    <a:lnTo>
                      <a:pt x="812800" y="746662"/>
                    </a:lnTo>
                    <a:cubicBezTo>
                      <a:pt x="812800" y="764203"/>
                      <a:pt x="805832" y="781026"/>
                      <a:pt x="793429" y="793429"/>
                    </a:cubicBezTo>
                    <a:cubicBezTo>
                      <a:pt x="781026" y="805832"/>
                      <a:pt x="764203" y="812800"/>
                      <a:pt x="746662" y="812800"/>
                    </a:cubicBezTo>
                    <a:lnTo>
                      <a:pt x="66138" y="812800"/>
                    </a:lnTo>
                    <a:cubicBezTo>
                      <a:pt x="48597" y="812800"/>
                      <a:pt x="31774" y="805832"/>
                      <a:pt x="19371" y="793429"/>
                    </a:cubicBezTo>
                    <a:cubicBezTo>
                      <a:pt x="6968" y="781026"/>
                      <a:pt x="0" y="764203"/>
                      <a:pt x="0" y="746662"/>
                    </a:cubicBezTo>
                    <a:lnTo>
                      <a:pt x="0" y="66138"/>
                    </a:lnTo>
                    <a:cubicBezTo>
                      <a:pt x="0" y="48597"/>
                      <a:pt x="6968" y="31774"/>
                      <a:pt x="19371" y="19371"/>
                    </a:cubicBezTo>
                    <a:cubicBezTo>
                      <a:pt x="31774" y="6968"/>
                      <a:pt x="48597" y="0"/>
                      <a:pt x="66138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16377" r="-56782"/>
                </a:stretch>
              </a:blip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7945127" y="2400300"/>
            <a:ext cx="1863782" cy="2057400"/>
            <a:chOff x="0" y="0"/>
            <a:chExt cx="4587771" cy="4114800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4587771" cy="4114800"/>
              <a:chOff x="0" y="0"/>
              <a:chExt cx="906226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906226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906226" h="812800">
                    <a:moveTo>
                      <a:pt x="114751" y="0"/>
                    </a:moveTo>
                    <a:lnTo>
                      <a:pt x="791475" y="0"/>
                    </a:lnTo>
                    <a:cubicBezTo>
                      <a:pt x="821909" y="0"/>
                      <a:pt x="851097" y="12090"/>
                      <a:pt x="872617" y="33610"/>
                    </a:cubicBezTo>
                    <a:cubicBezTo>
                      <a:pt x="894137" y="55130"/>
                      <a:pt x="906226" y="84317"/>
                      <a:pt x="906226" y="114751"/>
                    </a:cubicBezTo>
                    <a:lnTo>
                      <a:pt x="906226" y="698049"/>
                    </a:lnTo>
                    <a:cubicBezTo>
                      <a:pt x="906226" y="728483"/>
                      <a:pt x="894137" y="757670"/>
                      <a:pt x="872617" y="779190"/>
                    </a:cubicBezTo>
                    <a:cubicBezTo>
                      <a:pt x="851097" y="800710"/>
                      <a:pt x="821909" y="812800"/>
                      <a:pt x="791475" y="812800"/>
                    </a:cubicBezTo>
                    <a:lnTo>
                      <a:pt x="114751" y="812800"/>
                    </a:lnTo>
                    <a:cubicBezTo>
                      <a:pt x="84317" y="812800"/>
                      <a:pt x="55130" y="800710"/>
                      <a:pt x="33610" y="779190"/>
                    </a:cubicBezTo>
                    <a:cubicBezTo>
                      <a:pt x="12090" y="757670"/>
                      <a:pt x="0" y="728483"/>
                      <a:pt x="0" y="698049"/>
                    </a:cubicBezTo>
                    <a:lnTo>
                      <a:pt x="0" y="114751"/>
                    </a:lnTo>
                    <a:cubicBezTo>
                      <a:pt x="0" y="84317"/>
                      <a:pt x="12090" y="55130"/>
                      <a:pt x="33610" y="33610"/>
                    </a:cubicBezTo>
                    <a:cubicBezTo>
                      <a:pt x="55130" y="12090"/>
                      <a:pt x="84317" y="0"/>
                      <a:pt x="114751" y="0"/>
                    </a:cubicBezTo>
                    <a:close/>
                  </a:path>
                </a:pathLst>
              </a:custGeom>
              <a:solidFill>
                <a:srgbClr val="6AB3E5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906226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98999" y="260586"/>
              <a:ext cx="3589772" cy="3589772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66138" y="0"/>
                    </a:moveTo>
                    <a:lnTo>
                      <a:pt x="746662" y="0"/>
                    </a:lnTo>
                    <a:cubicBezTo>
                      <a:pt x="764203" y="0"/>
                      <a:pt x="781026" y="6968"/>
                      <a:pt x="793429" y="19371"/>
                    </a:cubicBezTo>
                    <a:cubicBezTo>
                      <a:pt x="805832" y="31774"/>
                      <a:pt x="812800" y="48597"/>
                      <a:pt x="812800" y="66138"/>
                    </a:cubicBezTo>
                    <a:lnTo>
                      <a:pt x="812800" y="746662"/>
                    </a:lnTo>
                    <a:cubicBezTo>
                      <a:pt x="812800" y="764203"/>
                      <a:pt x="805832" y="781026"/>
                      <a:pt x="793429" y="793429"/>
                    </a:cubicBezTo>
                    <a:cubicBezTo>
                      <a:pt x="781026" y="805832"/>
                      <a:pt x="764203" y="812800"/>
                      <a:pt x="746662" y="812800"/>
                    </a:cubicBezTo>
                    <a:lnTo>
                      <a:pt x="66138" y="812800"/>
                    </a:lnTo>
                    <a:cubicBezTo>
                      <a:pt x="48597" y="812800"/>
                      <a:pt x="31774" y="805832"/>
                      <a:pt x="19371" y="793429"/>
                    </a:cubicBezTo>
                    <a:cubicBezTo>
                      <a:pt x="6968" y="781026"/>
                      <a:pt x="0" y="764203"/>
                      <a:pt x="0" y="746662"/>
                    </a:cubicBezTo>
                    <a:lnTo>
                      <a:pt x="0" y="66138"/>
                    </a:lnTo>
                    <a:cubicBezTo>
                      <a:pt x="0" y="48597"/>
                      <a:pt x="6968" y="31774"/>
                      <a:pt x="19371" y="19371"/>
                    </a:cubicBezTo>
                    <a:cubicBezTo>
                      <a:pt x="31774" y="6968"/>
                      <a:pt x="48597" y="0"/>
                      <a:pt x="66138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25046" r="-25046"/>
                </a:stretch>
              </a:blipFill>
            </p:spPr>
          </p:sp>
        </p:grpSp>
      </p:grpSp>
      <p:grpSp>
        <p:nvGrpSpPr>
          <p:cNvPr id="23" name="Group 23"/>
          <p:cNvGrpSpPr/>
          <p:nvPr/>
        </p:nvGrpSpPr>
        <p:grpSpPr>
          <a:xfrm>
            <a:off x="7945126" y="4720379"/>
            <a:ext cx="1863782" cy="2057400"/>
            <a:chOff x="0" y="0"/>
            <a:chExt cx="4587771" cy="411480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4587771" cy="4114800"/>
              <a:chOff x="0" y="0"/>
              <a:chExt cx="906226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906226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906226" h="812800">
                    <a:moveTo>
                      <a:pt x="114751" y="0"/>
                    </a:moveTo>
                    <a:lnTo>
                      <a:pt x="791475" y="0"/>
                    </a:lnTo>
                    <a:cubicBezTo>
                      <a:pt x="821909" y="0"/>
                      <a:pt x="851097" y="12090"/>
                      <a:pt x="872617" y="33610"/>
                    </a:cubicBezTo>
                    <a:cubicBezTo>
                      <a:pt x="894137" y="55130"/>
                      <a:pt x="906226" y="84317"/>
                      <a:pt x="906226" y="114751"/>
                    </a:cubicBezTo>
                    <a:lnTo>
                      <a:pt x="906226" y="698049"/>
                    </a:lnTo>
                    <a:cubicBezTo>
                      <a:pt x="906226" y="728483"/>
                      <a:pt x="894137" y="757670"/>
                      <a:pt x="872617" y="779190"/>
                    </a:cubicBezTo>
                    <a:cubicBezTo>
                      <a:pt x="851097" y="800710"/>
                      <a:pt x="821909" y="812800"/>
                      <a:pt x="791475" y="812800"/>
                    </a:cubicBezTo>
                    <a:lnTo>
                      <a:pt x="114751" y="812800"/>
                    </a:lnTo>
                    <a:cubicBezTo>
                      <a:pt x="84317" y="812800"/>
                      <a:pt x="55130" y="800710"/>
                      <a:pt x="33610" y="779190"/>
                    </a:cubicBezTo>
                    <a:cubicBezTo>
                      <a:pt x="12090" y="757670"/>
                      <a:pt x="0" y="728483"/>
                      <a:pt x="0" y="698049"/>
                    </a:cubicBezTo>
                    <a:lnTo>
                      <a:pt x="0" y="114751"/>
                    </a:lnTo>
                    <a:cubicBezTo>
                      <a:pt x="0" y="84317"/>
                      <a:pt x="12090" y="55130"/>
                      <a:pt x="33610" y="33610"/>
                    </a:cubicBezTo>
                    <a:cubicBezTo>
                      <a:pt x="55130" y="12090"/>
                      <a:pt x="84317" y="0"/>
                      <a:pt x="114751" y="0"/>
                    </a:cubicBezTo>
                    <a:close/>
                  </a:path>
                </a:pathLst>
              </a:custGeom>
              <a:solidFill>
                <a:srgbClr val="FDD75E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906226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498999" y="270557"/>
              <a:ext cx="3589772" cy="35897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66138" y="0"/>
                    </a:moveTo>
                    <a:lnTo>
                      <a:pt x="746662" y="0"/>
                    </a:lnTo>
                    <a:cubicBezTo>
                      <a:pt x="764203" y="0"/>
                      <a:pt x="781026" y="6968"/>
                      <a:pt x="793429" y="19371"/>
                    </a:cubicBezTo>
                    <a:cubicBezTo>
                      <a:pt x="805832" y="31774"/>
                      <a:pt x="812800" y="48597"/>
                      <a:pt x="812800" y="66138"/>
                    </a:cubicBezTo>
                    <a:lnTo>
                      <a:pt x="812800" y="746662"/>
                    </a:lnTo>
                    <a:cubicBezTo>
                      <a:pt x="812800" y="764203"/>
                      <a:pt x="805832" y="781026"/>
                      <a:pt x="793429" y="793429"/>
                    </a:cubicBezTo>
                    <a:cubicBezTo>
                      <a:pt x="781026" y="805832"/>
                      <a:pt x="764203" y="812800"/>
                      <a:pt x="746662" y="812800"/>
                    </a:cubicBezTo>
                    <a:lnTo>
                      <a:pt x="66138" y="812800"/>
                    </a:lnTo>
                    <a:cubicBezTo>
                      <a:pt x="48597" y="812800"/>
                      <a:pt x="31774" y="805832"/>
                      <a:pt x="19371" y="793429"/>
                    </a:cubicBezTo>
                    <a:cubicBezTo>
                      <a:pt x="6968" y="781026"/>
                      <a:pt x="0" y="764203"/>
                      <a:pt x="0" y="746662"/>
                    </a:cubicBezTo>
                    <a:lnTo>
                      <a:pt x="0" y="66138"/>
                    </a:lnTo>
                    <a:cubicBezTo>
                      <a:pt x="0" y="48597"/>
                      <a:pt x="6968" y="31774"/>
                      <a:pt x="19371" y="19371"/>
                    </a:cubicBezTo>
                    <a:cubicBezTo>
                      <a:pt x="31774" y="6968"/>
                      <a:pt x="48597" y="0"/>
                      <a:pt x="66138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37344" r="-12749"/>
                </a:stretch>
              </a:blipFill>
            </p:spPr>
          </p:sp>
        </p:grpSp>
      </p:grpSp>
      <p:grpSp>
        <p:nvGrpSpPr>
          <p:cNvPr id="29" name="Group 29"/>
          <p:cNvGrpSpPr/>
          <p:nvPr/>
        </p:nvGrpSpPr>
        <p:grpSpPr>
          <a:xfrm>
            <a:off x="5830222" y="4672158"/>
            <a:ext cx="1863782" cy="2057400"/>
            <a:chOff x="0" y="0"/>
            <a:chExt cx="4587771" cy="4114800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4587771" cy="4114800"/>
              <a:chOff x="0" y="0"/>
              <a:chExt cx="906226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906226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906226" h="812800">
                    <a:moveTo>
                      <a:pt x="114751" y="0"/>
                    </a:moveTo>
                    <a:lnTo>
                      <a:pt x="791475" y="0"/>
                    </a:lnTo>
                    <a:cubicBezTo>
                      <a:pt x="821909" y="0"/>
                      <a:pt x="851097" y="12090"/>
                      <a:pt x="872617" y="33610"/>
                    </a:cubicBezTo>
                    <a:cubicBezTo>
                      <a:pt x="894137" y="55130"/>
                      <a:pt x="906226" y="84317"/>
                      <a:pt x="906226" y="114751"/>
                    </a:cubicBezTo>
                    <a:lnTo>
                      <a:pt x="906226" y="698049"/>
                    </a:lnTo>
                    <a:cubicBezTo>
                      <a:pt x="906226" y="728483"/>
                      <a:pt x="894137" y="757670"/>
                      <a:pt x="872617" y="779190"/>
                    </a:cubicBezTo>
                    <a:cubicBezTo>
                      <a:pt x="851097" y="800710"/>
                      <a:pt x="821909" y="812800"/>
                      <a:pt x="791475" y="812800"/>
                    </a:cubicBezTo>
                    <a:lnTo>
                      <a:pt x="114751" y="812800"/>
                    </a:lnTo>
                    <a:cubicBezTo>
                      <a:pt x="84317" y="812800"/>
                      <a:pt x="55130" y="800710"/>
                      <a:pt x="33610" y="779190"/>
                    </a:cubicBezTo>
                    <a:cubicBezTo>
                      <a:pt x="12090" y="757670"/>
                      <a:pt x="0" y="728483"/>
                      <a:pt x="0" y="698049"/>
                    </a:cubicBezTo>
                    <a:lnTo>
                      <a:pt x="0" y="114751"/>
                    </a:lnTo>
                    <a:cubicBezTo>
                      <a:pt x="0" y="84317"/>
                      <a:pt x="12090" y="55130"/>
                      <a:pt x="33610" y="33610"/>
                    </a:cubicBezTo>
                    <a:cubicBezTo>
                      <a:pt x="55130" y="12090"/>
                      <a:pt x="84317" y="0"/>
                      <a:pt x="114751" y="0"/>
                    </a:cubicBezTo>
                    <a:close/>
                  </a:path>
                </a:pathLst>
              </a:custGeom>
              <a:solidFill>
                <a:srgbClr val="6AB3E5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906226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98999" y="270557"/>
              <a:ext cx="3589772" cy="3589772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66138" y="0"/>
                    </a:moveTo>
                    <a:lnTo>
                      <a:pt x="746662" y="0"/>
                    </a:lnTo>
                    <a:cubicBezTo>
                      <a:pt x="764203" y="0"/>
                      <a:pt x="781026" y="6968"/>
                      <a:pt x="793429" y="19371"/>
                    </a:cubicBezTo>
                    <a:cubicBezTo>
                      <a:pt x="805832" y="31774"/>
                      <a:pt x="812800" y="48597"/>
                      <a:pt x="812800" y="66138"/>
                    </a:cubicBezTo>
                    <a:lnTo>
                      <a:pt x="812800" y="746662"/>
                    </a:lnTo>
                    <a:cubicBezTo>
                      <a:pt x="812800" y="764203"/>
                      <a:pt x="805832" y="781026"/>
                      <a:pt x="793429" y="793429"/>
                    </a:cubicBezTo>
                    <a:cubicBezTo>
                      <a:pt x="781026" y="805832"/>
                      <a:pt x="764203" y="812800"/>
                      <a:pt x="746662" y="812800"/>
                    </a:cubicBezTo>
                    <a:lnTo>
                      <a:pt x="66138" y="812800"/>
                    </a:lnTo>
                    <a:cubicBezTo>
                      <a:pt x="48597" y="812800"/>
                      <a:pt x="31774" y="805832"/>
                      <a:pt x="19371" y="793429"/>
                    </a:cubicBezTo>
                    <a:cubicBezTo>
                      <a:pt x="6968" y="781026"/>
                      <a:pt x="0" y="764203"/>
                      <a:pt x="0" y="746662"/>
                    </a:cubicBezTo>
                    <a:lnTo>
                      <a:pt x="0" y="66138"/>
                    </a:lnTo>
                    <a:cubicBezTo>
                      <a:pt x="0" y="48597"/>
                      <a:pt x="6968" y="31774"/>
                      <a:pt x="19371" y="19371"/>
                    </a:cubicBezTo>
                    <a:cubicBezTo>
                      <a:pt x="31774" y="6968"/>
                      <a:pt x="48597" y="0"/>
                      <a:pt x="66138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24906" r="-24906"/>
                </a:stretch>
              </a:blipFill>
            </p:spPr>
          </p:sp>
        </p:grpSp>
      </p:grpSp>
      <p:grpSp>
        <p:nvGrpSpPr>
          <p:cNvPr id="35" name="Group 35"/>
          <p:cNvGrpSpPr/>
          <p:nvPr/>
        </p:nvGrpSpPr>
        <p:grpSpPr>
          <a:xfrm>
            <a:off x="3752078" y="4724401"/>
            <a:ext cx="1863782" cy="2057400"/>
            <a:chOff x="0" y="0"/>
            <a:chExt cx="4587771" cy="411480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4587771" cy="4114800"/>
              <a:chOff x="0" y="0"/>
              <a:chExt cx="906226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906226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906226" h="812800">
                    <a:moveTo>
                      <a:pt x="114751" y="0"/>
                    </a:moveTo>
                    <a:lnTo>
                      <a:pt x="791475" y="0"/>
                    </a:lnTo>
                    <a:cubicBezTo>
                      <a:pt x="821909" y="0"/>
                      <a:pt x="851097" y="12090"/>
                      <a:pt x="872617" y="33610"/>
                    </a:cubicBezTo>
                    <a:cubicBezTo>
                      <a:pt x="894137" y="55130"/>
                      <a:pt x="906226" y="84317"/>
                      <a:pt x="906226" y="114751"/>
                    </a:cubicBezTo>
                    <a:lnTo>
                      <a:pt x="906226" y="698049"/>
                    </a:lnTo>
                    <a:cubicBezTo>
                      <a:pt x="906226" y="728483"/>
                      <a:pt x="894137" y="757670"/>
                      <a:pt x="872617" y="779190"/>
                    </a:cubicBezTo>
                    <a:cubicBezTo>
                      <a:pt x="851097" y="800710"/>
                      <a:pt x="821909" y="812800"/>
                      <a:pt x="791475" y="812800"/>
                    </a:cubicBezTo>
                    <a:lnTo>
                      <a:pt x="114751" y="812800"/>
                    </a:lnTo>
                    <a:cubicBezTo>
                      <a:pt x="84317" y="812800"/>
                      <a:pt x="55130" y="800710"/>
                      <a:pt x="33610" y="779190"/>
                    </a:cubicBezTo>
                    <a:cubicBezTo>
                      <a:pt x="12090" y="757670"/>
                      <a:pt x="0" y="728483"/>
                      <a:pt x="0" y="698049"/>
                    </a:cubicBezTo>
                    <a:lnTo>
                      <a:pt x="0" y="114751"/>
                    </a:lnTo>
                    <a:cubicBezTo>
                      <a:pt x="0" y="84317"/>
                      <a:pt x="12090" y="55130"/>
                      <a:pt x="33610" y="33610"/>
                    </a:cubicBezTo>
                    <a:cubicBezTo>
                      <a:pt x="55130" y="12090"/>
                      <a:pt x="84317" y="0"/>
                      <a:pt x="114751" y="0"/>
                    </a:cubicBezTo>
                    <a:close/>
                  </a:path>
                </a:pathLst>
              </a:custGeom>
              <a:solidFill>
                <a:srgbClr val="FDD75E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906226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498999" y="262514"/>
              <a:ext cx="3589772" cy="3589772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66138" y="0"/>
                    </a:moveTo>
                    <a:lnTo>
                      <a:pt x="746662" y="0"/>
                    </a:lnTo>
                    <a:cubicBezTo>
                      <a:pt x="764203" y="0"/>
                      <a:pt x="781026" y="6968"/>
                      <a:pt x="793429" y="19371"/>
                    </a:cubicBezTo>
                    <a:cubicBezTo>
                      <a:pt x="805832" y="31774"/>
                      <a:pt x="812800" y="48597"/>
                      <a:pt x="812800" y="66138"/>
                    </a:cubicBezTo>
                    <a:lnTo>
                      <a:pt x="812800" y="746662"/>
                    </a:lnTo>
                    <a:cubicBezTo>
                      <a:pt x="812800" y="764203"/>
                      <a:pt x="805832" y="781026"/>
                      <a:pt x="793429" y="793429"/>
                    </a:cubicBezTo>
                    <a:cubicBezTo>
                      <a:pt x="781026" y="805832"/>
                      <a:pt x="764203" y="812800"/>
                      <a:pt x="746662" y="812800"/>
                    </a:cubicBezTo>
                    <a:lnTo>
                      <a:pt x="66138" y="812800"/>
                    </a:lnTo>
                    <a:cubicBezTo>
                      <a:pt x="48597" y="812800"/>
                      <a:pt x="31774" y="805832"/>
                      <a:pt x="19371" y="793429"/>
                    </a:cubicBezTo>
                    <a:cubicBezTo>
                      <a:pt x="6968" y="781026"/>
                      <a:pt x="0" y="764203"/>
                      <a:pt x="0" y="746662"/>
                    </a:cubicBezTo>
                    <a:lnTo>
                      <a:pt x="0" y="66138"/>
                    </a:lnTo>
                    <a:cubicBezTo>
                      <a:pt x="0" y="48597"/>
                      <a:pt x="6968" y="31774"/>
                      <a:pt x="19371" y="19371"/>
                    </a:cubicBezTo>
                    <a:cubicBezTo>
                      <a:pt x="31774" y="6968"/>
                      <a:pt x="48597" y="0"/>
                      <a:pt x="66138" y="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50093"/>
                </a:stretch>
              </a:blipFill>
            </p:spPr>
          </p:sp>
        </p:grpSp>
      </p:grpSp>
      <p:sp>
        <p:nvSpPr>
          <p:cNvPr id="41" name="Freeform 41"/>
          <p:cNvSpPr/>
          <p:nvPr/>
        </p:nvSpPr>
        <p:spPr>
          <a:xfrm flipH="1">
            <a:off x="2504728" y="-37292"/>
            <a:ext cx="3985532" cy="3620982"/>
          </a:xfrm>
          <a:custGeom>
            <a:avLst/>
            <a:gdLst/>
            <a:ahLst/>
            <a:cxnLst/>
            <a:rect l="l" t="t" r="r" b="b"/>
            <a:pathLst>
              <a:path w="7357906" h="5431473">
                <a:moveTo>
                  <a:pt x="7357907" y="0"/>
                </a:moveTo>
                <a:lnTo>
                  <a:pt x="0" y="0"/>
                </a:lnTo>
                <a:lnTo>
                  <a:pt x="0" y="5431472"/>
                </a:lnTo>
                <a:lnTo>
                  <a:pt x="7357907" y="5431472"/>
                </a:lnTo>
                <a:lnTo>
                  <a:pt x="735790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2"/>
          <p:cNvSpPr txBox="1"/>
          <p:nvPr/>
        </p:nvSpPr>
        <p:spPr>
          <a:xfrm>
            <a:off x="2817857" y="639946"/>
            <a:ext cx="3359274" cy="2244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7"/>
              </a:lnSpc>
            </a:pPr>
            <a:r>
              <a:rPr lang="en-US" sz="25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А з </a:t>
            </a:r>
            <a:r>
              <a:rPr lang="en-US" sz="25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чим</a:t>
            </a:r>
            <a:r>
              <a:rPr lang="en-US" sz="25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25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асоціюєте</a:t>
            </a:r>
            <a:r>
              <a:rPr lang="en-US" sz="25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25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слово</a:t>
            </a:r>
            <a:r>
              <a:rPr lang="en-US" sz="25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“</a:t>
            </a:r>
            <a:r>
              <a:rPr lang="en-US" sz="25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</a:t>
            </a:r>
            <a:r>
              <a:rPr lang="en-US" sz="25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” </a:t>
            </a:r>
            <a:r>
              <a:rPr lang="en-US" sz="25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ви</a:t>
            </a:r>
            <a:r>
              <a:rPr lang="en-US" sz="25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?</a:t>
            </a:r>
          </a:p>
          <a:p>
            <a:pPr algn="ctr">
              <a:lnSpc>
                <a:spcPts val="2487"/>
              </a:lnSpc>
            </a:pPr>
            <a:r>
              <a:rPr lang="en-US" sz="25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Оберіть</a:t>
            </a:r>
            <a:r>
              <a:rPr lang="en-US" sz="25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25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із</a:t>
            </a:r>
            <a:r>
              <a:rPr lang="en-US" sz="25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25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запропонованих</a:t>
            </a:r>
            <a:r>
              <a:rPr lang="en-US" sz="25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25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зображень</a:t>
            </a:r>
            <a:r>
              <a:rPr lang="en-US" sz="25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або </a:t>
            </a:r>
            <a:r>
              <a:rPr lang="en-US" sz="25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запропонуйте</a:t>
            </a:r>
            <a:r>
              <a:rPr lang="en-US" sz="25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25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свій</a:t>
            </a:r>
            <a:r>
              <a:rPr lang="en-US" sz="25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25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варіант</a:t>
            </a:r>
            <a:r>
              <a:rPr lang="en-US" sz="25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989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603715" y="14511"/>
            <a:ext cx="6316796" cy="6287775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8542" y="0"/>
            <a:ext cx="4079397" cy="2247172"/>
          </a:xfrm>
          <a:custGeom>
            <a:avLst/>
            <a:gdLst/>
            <a:ahLst/>
            <a:cxnLst/>
            <a:rect l="l" t="t" r="r" b="b"/>
            <a:pathLst>
              <a:path w="6733568" h="5849787">
                <a:moveTo>
                  <a:pt x="0" y="0"/>
                </a:moveTo>
                <a:lnTo>
                  <a:pt x="6733568" y="0"/>
                </a:lnTo>
                <a:lnTo>
                  <a:pt x="6733568" y="5849787"/>
                </a:lnTo>
                <a:lnTo>
                  <a:pt x="0" y="58497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0" y="1371600"/>
            <a:ext cx="5362647" cy="54864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984569" y="0"/>
            <a:ext cx="3647349" cy="3031766"/>
          </a:xfrm>
          <a:custGeom>
            <a:avLst/>
            <a:gdLst/>
            <a:ahLst/>
            <a:cxnLst/>
            <a:rect l="l" t="t" r="r" b="b"/>
            <a:pathLst>
              <a:path w="6733568" h="5849787">
                <a:moveTo>
                  <a:pt x="0" y="0"/>
                </a:moveTo>
                <a:lnTo>
                  <a:pt x="6733569" y="0"/>
                </a:lnTo>
                <a:lnTo>
                  <a:pt x="6733569" y="5849787"/>
                </a:lnTo>
                <a:lnTo>
                  <a:pt x="0" y="58497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737695" y="1844824"/>
            <a:ext cx="4195512" cy="5013176"/>
          </a:xfrm>
          <a:custGeom>
            <a:avLst/>
            <a:gdLst/>
            <a:ahLst/>
            <a:cxnLst/>
            <a:rect l="l" t="t" r="r" b="b"/>
            <a:pathLst>
              <a:path w="7745560" h="7745560">
                <a:moveTo>
                  <a:pt x="0" y="0"/>
                </a:moveTo>
                <a:lnTo>
                  <a:pt x="7745560" y="0"/>
                </a:lnTo>
                <a:lnTo>
                  <a:pt x="7745560" y="7745559"/>
                </a:lnTo>
                <a:lnTo>
                  <a:pt x="0" y="77455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44488" y="2348880"/>
            <a:ext cx="5864354" cy="2782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2"/>
              </a:lnSpc>
            </a:pP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День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миру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нагадує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про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те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що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кожен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з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нас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може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внести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свій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вклад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у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створення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мирнішого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світу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починаючи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з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маленьких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кроків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у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повсякденному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житті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і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закінчуючи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участю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в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глобальних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3100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ініціативах</a:t>
            </a:r>
            <a:r>
              <a:rPr lang="en-US" sz="31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314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295</Words>
  <Application>Microsoft Office PowerPoint</Application>
  <PresentationFormat>Лист A4 (210x297 мм)</PresentationFormat>
  <Paragraphs>20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Shantell Sans</vt:lpstr>
      <vt:lpstr>Shantell Sans 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Вікторія</cp:lastModifiedBy>
  <cp:revision>7</cp:revision>
  <dcterms:created xsi:type="dcterms:W3CDTF">2024-10-10T05:30:14Z</dcterms:created>
  <dcterms:modified xsi:type="dcterms:W3CDTF">2024-10-13T11:39:34Z</dcterms:modified>
</cp:coreProperties>
</file>