
<file path=[Content_Types].xml><?xml version="1.0" encoding="utf-8"?>
<Types xmlns="http://schemas.openxmlformats.org/package/2006/content-types">
  <Default Extension="png" ContentType="image/png"/>
  <Default Extension="webp" ContentType="image/webp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4" r:id="rId2"/>
    <p:sldId id="256" r:id="rId3"/>
    <p:sldId id="257" r:id="rId4"/>
    <p:sldId id="258" r:id="rId5"/>
    <p:sldId id="259" r:id="rId6"/>
    <p:sldId id="260" r:id="rId7"/>
    <p:sldId id="271" r:id="rId8"/>
    <p:sldId id="273" r:id="rId9"/>
    <p:sldId id="263" r:id="rId10"/>
    <p:sldId id="261" r:id="rId11"/>
    <p:sldId id="269" r:id="rId12"/>
    <p:sldId id="265" r:id="rId13"/>
    <p:sldId id="266" r:id="rId14"/>
    <p:sldId id="270" r:id="rId15"/>
    <p:sldId id="272" r:id="rId16"/>
    <p:sldId id="268" r:id="rId17"/>
    <p:sldId id="274" r:id="rId18"/>
    <p:sldId id="267" r:id="rId19"/>
    <p:sldId id="275" r:id="rId20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519" autoAdjust="0"/>
  </p:normalViewPr>
  <p:slideViewPr>
    <p:cSldViewPr snapToGrid="0">
      <p:cViewPr varScale="1">
        <p:scale>
          <a:sx n="47" d="100"/>
          <a:sy n="47" d="100"/>
        </p:scale>
        <p:origin x="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659BD-B1BC-43AC-89F8-17C0E7BE5DCC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E471C-613A-40D6-9872-7CF109727EF4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25082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471C-613A-40D6-9872-7CF109727EF4}" type="slidenum">
              <a:rPr lang="ru-UA" smtClean="0"/>
              <a:t>1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50643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471C-613A-40D6-9872-7CF109727EF4}" type="slidenum">
              <a:rPr lang="ru-UA" smtClean="0"/>
              <a:t>14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1598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FD48D-DE19-52B7-B995-8E926B0356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9F45136-2652-4C0C-B20E-B95CEBEE6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93018B-F809-1DD0-077F-2AF780A4A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EA5C54-382A-B22A-CE41-2B3452A12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B4A858-310B-9438-4852-1CC15778E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97487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90052-7511-B594-3B81-935271967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C78D18-D0CD-5C36-89A4-8E6681321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955F9A-2AAF-4542-381A-032BA922A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9CC9DD-2069-F254-1456-598E0EF11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2A08D2-1B75-0652-B27D-EE484F7E8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6591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4AFF50-2D5A-55EA-49BA-187F76A4E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A71167-E313-1790-FC88-CED728A9F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FD74F0-C752-AD75-2649-426BD2611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985852-96AE-784B-72AA-FA26AF873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14043B-1649-1B73-11F5-4605F4C4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45759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2F1D1-AC57-7B06-CF84-CC2F7CF2C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75FECE-EA87-007B-7FB3-EB1018816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5F447E-E907-555F-E92A-6EC568D81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90DB79-CD40-7261-38CF-988988DF7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DA896C-B1BD-8D1B-F3B5-C8C75EA7D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761E7E-7780-213C-059C-94B29DB5D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71550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ACC680-9FEC-0EE3-6D3F-250D7F4D9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EB62E3-39A7-14F3-1B9A-9AEAA1A7C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2CE29E-44E6-F114-3B14-DF9852D2F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8344DCA-CA38-1ED3-5EA2-D34A3E7FC5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8B8322-E771-3106-19E2-420D82A774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B984D9B-746F-9FB7-008A-574E9C63F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9F2CE48-5A92-455B-5644-6F2837570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028534E-4AB3-E57A-F6CB-22B4B7EAD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765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04670F-69F2-009C-78CA-C864DF53E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AAD5AC-8F0E-8714-73BE-0C97D48BB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28150B-611B-22F7-7A67-53E1D82DE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3AD8831-5CC0-FD27-4186-5176C1EA3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3606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E775D5-287C-973C-612C-965D51D18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BF2F879-C1C1-5481-29FE-7C6571DA5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C46478-3F93-201A-B7FE-1F357CB5F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07535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3DCF09-B952-456A-325F-2897ABA64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04936C-82A0-9BEA-B2EE-1A61F1346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B036B73-F828-C4C9-0237-F01F05002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ABECF1-7122-059A-6182-ACD26DC8B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7D8F0D-9AB5-878F-4894-B1C86B66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0B16F8-474C-DF59-CD08-7EA85A956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38279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1E2EC8-D9DD-28A7-51ED-5546D07DE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A820C8F-6B10-E71B-00B9-B0992D6FAE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EC1883-A14E-AFCA-C41A-9588DCD1C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D07D80-54D7-12B6-CE52-B927C396F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931ACF-DEB8-A2F3-9009-517743883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055EAF-4821-855B-5355-611CC69CA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87106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2B0AB-FE59-C616-FA30-CA8000CCD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EB69F2-405A-FE0F-B03C-92C6EBF73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D9E832-2527-6EEA-71B0-8A29FCCD7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3DFD81-E3E5-4556-D747-9181A3AB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406507-82C7-F414-FC66-4AF8D94E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56288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76D824-7E01-F706-0CFC-9243E5834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E600FEA-E470-F5DD-0A75-B3B33F66A8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EBE2CD-4A7C-F66E-10E9-4F0C5AE27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B809FA-BA5D-FFC9-DFC3-C68AB73DB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A1E9D2-804A-FA44-3FFD-DE10FB50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38737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36059-3593-AD6A-7733-CED63F6D1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AB03A8-CE45-6908-6537-5A5857C8D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6150E1-1869-7996-5F3A-064201E1C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6CD68-7627-48A6-A001-45A0440CEDEA}" type="datetimeFigureOut">
              <a:rPr lang="ru-UA" smtClean="0"/>
              <a:t>08/14/2026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CED609-F868-2CEA-2A44-26F805B068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5B53B5-E2AA-82BC-BB76-9D60FAD4C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E5DDD-94E4-4936-A91D-3F81A85C845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5947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web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F38D1C-A36A-0884-5F4D-A302A353D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82C9B17-465E-833F-02DA-6804E286BD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7144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8EEBF0-D644-93C3-87FD-3F4A8F8722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1C0453-C986-A463-CE19-B7A1CA88FA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FF51A1-03CB-8919-CE76-EB534796A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8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FA75DF-FF5D-E934-FE45-4975748C9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B9CCB88-70A2-BA07-4F3F-AA986A85F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52917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1E698C-2CD4-A942-08B9-1F36FF5CC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DC4B022-4459-C907-A5A5-E37D83255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945137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82BF1E-51E4-F548-92F2-22AC17E5B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403EAA-3C0F-1429-17E5-6F75C3EDC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986694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B113A1-033E-2AEF-D53D-6F44C128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22FAA3D-61F3-9420-4B0C-D44799073D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19269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35C93B-E9E7-F369-7BEA-0EC823E6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6DC408-244E-FBA4-4864-098BF4BCA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E06CE96-D19C-4DEB-B03A-DEF9EC771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95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55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3FEFC-B2FA-574E-2273-49A555E98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4" name="Объект 8">
            <a:extLst>
              <a:ext uri="{FF2B5EF4-FFF2-40B4-BE49-F238E27FC236}">
                <a16:creationId xmlns:a16="http://schemas.microsoft.com/office/drawing/2014/main" id="{EFBC5F4B-8FB4-0D56-EDE7-1C5E936935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73463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80C31-62C1-805E-3CD3-526DEA1F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D26E8D5-66E7-D773-D2B0-F7EC562AAC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88838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6E8C79-6519-DBF8-DBFF-6A9E75641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 dirty="0"/>
          </a:p>
        </p:txBody>
      </p:sp>
      <p:pic>
        <p:nvPicPr>
          <p:cNvPr id="6" name="Объект 4">
            <a:extLst>
              <a:ext uri="{FF2B5EF4-FFF2-40B4-BE49-F238E27FC236}">
                <a16:creationId xmlns:a16="http://schemas.microsoft.com/office/drawing/2014/main" id="{03B3A9BB-93D7-E586-532B-2809C6D98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32835BB6-EE70-9DB4-0368-0F49D2783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941731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72D39-445C-FC83-F661-78CDB4EA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F4E1CEB-19C9-4458-55A8-1C9BCAC75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85738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E3D35-CC87-DEF7-57EB-3652D2C6B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6D53DF5-C419-C1D4-7A1E-95EDF751DF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133" y="2055814"/>
            <a:ext cx="6129867" cy="4802186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D83795-15B7-6991-175E-156A954E1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62133" cy="445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68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EDDFC7-57EE-C9BF-3AD9-3183B71BD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CE9D36-758A-CBD5-9923-73E622E61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353799" cy="6857999"/>
          </a:xfrm>
          <a:prstGeom prst="rect">
            <a:avLst/>
          </a:prstGeom>
        </p:spPr>
      </p:pic>
      <p:sp>
        <p:nvSpPr>
          <p:cNvPr id="12" name="Объект 11">
            <a:extLst>
              <a:ext uri="{FF2B5EF4-FFF2-40B4-BE49-F238E27FC236}">
                <a16:creationId xmlns:a16="http://schemas.microsoft.com/office/drawing/2014/main" id="{071A14EE-1327-B8EA-AE7B-A0895170D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809331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527EB7-0F07-ABA9-FB59-2B7375227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AD9E92-72A0-5415-6B64-0C6A4BF5B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85B8C2D-BB7B-DFBF-2060-2C4EA9966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9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34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5BBE3-3D56-5777-3674-F0B46671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6E2FB02-9EE0-6734-17D2-E85D9368FE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365" y="0"/>
            <a:ext cx="12451977" cy="8350624"/>
          </a:xfrm>
        </p:spPr>
      </p:pic>
    </p:spTree>
    <p:extLst>
      <p:ext uri="{BB962C8B-B14F-4D97-AF65-F5344CB8AC3E}">
        <p14:creationId xmlns:p14="http://schemas.microsoft.com/office/powerpoint/2010/main" val="3383452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FCAC4-6A7F-44A8-F107-59DD13A1D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1823598-8649-4723-2D34-511A8C442C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40193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9682BE-A892-833F-0BE6-68084A205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B402F443-09CA-B4F9-A28D-BA3CA95111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80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C402D-86B7-FFB9-30E4-1DC806704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B5677CE-8D23-AB9E-05B2-C66C00EB79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73927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D8DC0A-5EF4-EEAA-5F72-6CDFD22F7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B3748D-29DB-9383-55DE-63DAE8545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784" y="48603"/>
            <a:ext cx="4612341" cy="3000375"/>
          </a:xfrm>
          <a:prstGeom prst="rect">
            <a:avLst/>
          </a:prstGeom>
        </p:spPr>
      </p:pic>
      <p:pic>
        <p:nvPicPr>
          <p:cNvPr id="10" name="Объект 4">
            <a:extLst>
              <a:ext uri="{FF2B5EF4-FFF2-40B4-BE49-F238E27FC236}">
                <a16:creationId xmlns:a16="http://schemas.microsoft.com/office/drawing/2014/main" id="{E040EC63-F4D2-B371-116E-06611FE88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10" y="3343458"/>
            <a:ext cx="4305300" cy="3323060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8661844-FFF6-4C75-ECF2-01C8361CC2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9713"/>
            <a:ext cx="3241675" cy="2810740"/>
          </a:xfrm>
          <a:prstGeom prst="rect">
            <a:avLst/>
          </a:prstGeom>
        </p:spPr>
      </p:pic>
      <p:pic>
        <p:nvPicPr>
          <p:cNvPr id="12" name="Объект 4">
            <a:extLst>
              <a:ext uri="{FF2B5EF4-FFF2-40B4-BE49-F238E27FC236}">
                <a16:creationId xmlns:a16="http://schemas.microsoft.com/office/drawing/2014/main" id="{691D78AD-DCAD-9631-CFFB-20C3461C0E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748" y="3301981"/>
            <a:ext cx="5549153" cy="340601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A83549-863A-9AED-382F-EC43FD092E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325" y="60078"/>
            <a:ext cx="324167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004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</Words>
  <Application>Microsoft Office PowerPoint</Application>
  <PresentationFormat>Широкоэкранный</PresentationFormat>
  <Paragraphs>2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Вікторія</cp:lastModifiedBy>
  <cp:revision>2</cp:revision>
  <dcterms:created xsi:type="dcterms:W3CDTF">2026-08-14T10:19:57Z</dcterms:created>
  <dcterms:modified xsi:type="dcterms:W3CDTF">2026-08-14T11:24:32Z</dcterms:modified>
</cp:coreProperties>
</file>