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F2DD"/>
    <a:srgbClr val="FBF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5" d="100"/>
          <a:sy n="35" d="100"/>
        </p:scale>
        <p:origin x="78" y="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  <p:sp>
        <p:nvSpPr>
          <p:cNvPr id="3" name="Прямокутник: округлені кути 2">
            <a:extLst>
              <a:ext uri="{FF2B5EF4-FFF2-40B4-BE49-F238E27FC236}">
                <a16:creationId xmlns:a16="http://schemas.microsoft.com/office/drawing/2014/main" id="{C22EEA09-3318-4B80-81BB-7856755258C6}"/>
              </a:ext>
            </a:extLst>
          </p:cNvPr>
          <p:cNvSpPr/>
          <p:nvPr/>
        </p:nvSpPr>
        <p:spPr>
          <a:xfrm>
            <a:off x="6985000" y="2971800"/>
            <a:ext cx="838200" cy="1219200"/>
          </a:xfrm>
          <a:prstGeom prst="roundRect">
            <a:avLst/>
          </a:prstGeom>
          <a:solidFill>
            <a:srgbClr val="FBF3DE"/>
          </a:solidFill>
          <a:ln>
            <a:solidFill>
              <a:srgbClr val="FAF2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Прямокутник: округлені кути 3">
            <a:extLst>
              <a:ext uri="{FF2B5EF4-FFF2-40B4-BE49-F238E27FC236}">
                <a16:creationId xmlns:a16="http://schemas.microsoft.com/office/drawing/2014/main" id="{68435891-2D34-4C3E-97F3-2921F07A5DA9}"/>
              </a:ext>
            </a:extLst>
          </p:cNvPr>
          <p:cNvSpPr/>
          <p:nvPr/>
        </p:nvSpPr>
        <p:spPr>
          <a:xfrm>
            <a:off x="6985000" y="5880100"/>
            <a:ext cx="838200" cy="1219200"/>
          </a:xfrm>
          <a:prstGeom prst="roundRect">
            <a:avLst/>
          </a:prstGeom>
          <a:solidFill>
            <a:srgbClr val="FBF3DE"/>
          </a:solidFill>
          <a:ln>
            <a:solidFill>
              <a:srgbClr val="FAF2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8522BE6C-BAA6-4F47-9AC1-FDAF57E9E44C}"/>
              </a:ext>
            </a:extLst>
          </p:cNvPr>
          <p:cNvSpPr/>
          <p:nvPr/>
        </p:nvSpPr>
        <p:spPr>
          <a:xfrm>
            <a:off x="13614400" y="3009900"/>
            <a:ext cx="838200" cy="1219200"/>
          </a:xfrm>
          <a:prstGeom prst="roundRect">
            <a:avLst/>
          </a:prstGeom>
          <a:solidFill>
            <a:srgbClr val="FBF3DE"/>
          </a:solidFill>
          <a:ln>
            <a:solidFill>
              <a:srgbClr val="FAF2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: округлені кути 5">
            <a:extLst>
              <a:ext uri="{FF2B5EF4-FFF2-40B4-BE49-F238E27FC236}">
                <a16:creationId xmlns:a16="http://schemas.microsoft.com/office/drawing/2014/main" id="{C632802E-012C-428F-A212-A5D2B52D62DA}"/>
              </a:ext>
            </a:extLst>
          </p:cNvPr>
          <p:cNvSpPr/>
          <p:nvPr/>
        </p:nvSpPr>
        <p:spPr>
          <a:xfrm>
            <a:off x="13614400" y="5981700"/>
            <a:ext cx="838200" cy="1219200"/>
          </a:xfrm>
          <a:prstGeom prst="roundRect">
            <a:avLst/>
          </a:prstGeom>
          <a:solidFill>
            <a:srgbClr val="FBF3DE"/>
          </a:solidFill>
          <a:ln>
            <a:solidFill>
              <a:srgbClr val="FAF2D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Произвольный</PresentationFormat>
  <Paragraphs>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Вікторія</dc:creator>
  <cp:lastModifiedBy>Вікторія</cp:lastModifiedBy>
  <cp:revision>4</cp:revision>
  <dcterms:created xsi:type="dcterms:W3CDTF">2006-08-16T00:00:00Z</dcterms:created>
  <dcterms:modified xsi:type="dcterms:W3CDTF">2026-08-09T17:32:37Z</dcterms:modified>
</cp:coreProperties>
</file>