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8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0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4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9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10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7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2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1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29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D2789-B6F4-46C7-95DD-B993CBA7E18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AD5AB-D915-4D6E-9EA8-78CA4878A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70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565" t="17647" r="30264" b="13094"/>
          <a:stretch/>
        </p:blipFill>
        <p:spPr>
          <a:xfrm>
            <a:off x="0" y="0"/>
            <a:ext cx="12192000" cy="68306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1228" y="5573486"/>
            <a:ext cx="459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Comic Sans MS" panose="030F0702030302020204" pitchFamily="66" charset="0"/>
              </a:rPr>
              <a:t>Підготувала: вчитель-дефектолог </a:t>
            </a:r>
          </a:p>
          <a:p>
            <a:r>
              <a:rPr lang="uk-UA" dirty="0" smtClean="0">
                <a:latin typeface="Comic Sans MS" panose="030F0702030302020204" pitchFamily="66" charset="0"/>
              </a:rPr>
              <a:t>Марина </a:t>
            </a:r>
            <a:r>
              <a:rPr lang="uk-UA" dirty="0" err="1" smtClean="0">
                <a:latin typeface="Comic Sans MS" panose="030F0702030302020204" pitchFamily="66" charset="0"/>
              </a:rPr>
              <a:t>Мілокум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2456" y="0"/>
            <a:ext cx="8196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Comic Sans MS" panose="030F0702030302020204" pitchFamily="66" charset="0"/>
              </a:rPr>
              <a:t>КЗО «Дніпропетровський навчально-реабілітаційний центр №1»ДОР»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74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79" t="17963" r="30104" b="14259"/>
          <a:stretch/>
        </p:blipFill>
        <p:spPr>
          <a:xfrm>
            <a:off x="214962" y="0"/>
            <a:ext cx="11843687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53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58" t="17408" r="30417" b="13889"/>
          <a:stretch/>
        </p:blipFill>
        <p:spPr>
          <a:xfrm>
            <a:off x="209550" y="152400"/>
            <a:ext cx="11982450" cy="664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4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186" t="18332" r="31980" b="14260"/>
          <a:stretch/>
        </p:blipFill>
        <p:spPr>
          <a:xfrm>
            <a:off x="131767" y="133350"/>
            <a:ext cx="11907833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4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29" t="17408" r="30625" b="13148"/>
          <a:stretch/>
        </p:blipFill>
        <p:spPr>
          <a:xfrm>
            <a:off x="285750" y="177116"/>
            <a:ext cx="11506200" cy="654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32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71" t="18616" r="30052" b="12880"/>
          <a:stretch/>
        </p:blipFill>
        <p:spPr>
          <a:xfrm>
            <a:off x="400050" y="193154"/>
            <a:ext cx="11372850" cy="640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71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63" t="17778" r="30313" b="14074"/>
          <a:stretch/>
        </p:blipFill>
        <p:spPr>
          <a:xfrm>
            <a:off x="304800" y="185898"/>
            <a:ext cx="11620500" cy="653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25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</Words>
  <Application>Microsoft Office PowerPoint</Application>
  <PresentationFormat>Широкоэкранный</PresentationFormat>
  <Paragraphs>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Кумец</dc:creator>
  <cp:lastModifiedBy>Кумец</cp:lastModifiedBy>
  <cp:revision>2</cp:revision>
  <dcterms:created xsi:type="dcterms:W3CDTF">2026-08-08T15:18:33Z</dcterms:created>
  <dcterms:modified xsi:type="dcterms:W3CDTF">2026-08-08T15:24:54Z</dcterms:modified>
</cp:coreProperties>
</file>