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8" r:id="rId11"/>
    <p:sldId id="267" r:id="rId12"/>
    <p:sldId id="266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AC00-CC84-420A-BF9C-92AF976C498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A924D-F9D6-4871-8C32-AEF5A428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6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3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8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6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1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8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6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8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9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6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0AD0-054F-4620-B344-7927CAFB570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2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8820" y="5074376"/>
            <a:ext cx="9144000" cy="1655762"/>
          </a:xfrm>
        </p:spPr>
        <p:txBody>
          <a:bodyPr/>
          <a:lstStyle/>
          <a:p>
            <a:r>
              <a:rPr lang="uk-UA" i="1" dirty="0"/>
              <a:t>Підготувала </a:t>
            </a:r>
            <a:r>
              <a:rPr lang="uk-UA" i="1" dirty="0" err="1"/>
              <a:t>Красницька</a:t>
            </a:r>
            <a:r>
              <a:rPr lang="uk-UA" i="1" dirty="0"/>
              <a:t> О.І.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1271" y="1288724"/>
            <a:ext cx="846571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Єдиний</a:t>
            </a:r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урок</a:t>
            </a:r>
          </a:p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Безпечна</a:t>
            </a:r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дорога </a:t>
            </a:r>
          </a:p>
          <a:p>
            <a:pPr algn="ctr"/>
            <a:r>
              <a:rPr lang="ru-RU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додому</a:t>
            </a:r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1820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402"/>
            <a:ext cx="10515600" cy="682011"/>
          </a:xfrm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uk-UA" sz="3600" b="1" dirty="0"/>
              <a:t>Обходити трамвай треба попереду, але не поспішати</a:t>
            </a:r>
            <a:endParaRPr lang="en-US" sz="3600" b="1" dirty="0"/>
          </a:p>
        </p:txBody>
      </p:sp>
      <p:pic>
        <p:nvPicPr>
          <p:cNvPr id="6146" name="Picture 2" descr="Який вид транспорту треба оминати спереду. Як перейти дорогу, вийшовши з  автобуса. Автомобілі завжди повинні поступатися дорогою пішоход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17" y="1297858"/>
            <a:ext cx="6481496" cy="54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8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451" y="-254307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b="1" dirty="0"/>
              <a:t>Не можна кататися з </a:t>
            </a:r>
            <a:r>
              <a:rPr lang="uk-UA" sz="3600" b="1" dirty="0" err="1"/>
              <a:t>гірки</a:t>
            </a:r>
            <a:r>
              <a:rPr lang="uk-UA" sz="3600" b="1" dirty="0"/>
              <a:t> на дорогу.</a:t>
            </a:r>
            <a:endParaRPr lang="en-US" sz="3600" b="1" dirty="0"/>
          </a:p>
        </p:txBody>
      </p:sp>
      <p:pic>
        <p:nvPicPr>
          <p:cNvPr id="4098" name="Picture 2" descr="ЖИТТЯ І ЗДОРОВ'Я ЛЮДИНИ. ДОСЛІДЖУЄМО РИЗИКИ І НЕБЕЗПЕКИ (параграфи 1-2) |  Тест з основ зров'я – «На Ур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1" y="1879663"/>
            <a:ext cx="8350046" cy="48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4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/>
              <a:t>Обережно обходити транспорт, який стоїть</a:t>
            </a:r>
            <a:r>
              <a:rPr lang="uk-UA" sz="3600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Зупинка — місце підвищеної небезпеки - Підручник з Основ здоров'я. 5 клас.  Бех - Нова програ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4" y="1469462"/>
            <a:ext cx="7728156" cy="516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1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/>
              <a:t>Де ми можемо переходити дорогу?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1135711"/>
            <a:ext cx="7639665" cy="57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/>
              <a:t>Де і як ми можемо переходити дорогу?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6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4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/>
              <a:t>Де ми можемо переходити дорогу?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55" y="1144997"/>
            <a:ext cx="7627269" cy="57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6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/>
              <a:t>Де ми можемо переходити дорогу?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9" y="1106930"/>
            <a:ext cx="7678089" cy="57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9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/>
              <a:t>Як правильно переходити дорогу?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7853" r="5638" b="8212"/>
          <a:stretch/>
        </p:blipFill>
        <p:spPr>
          <a:xfrm>
            <a:off x="387960" y="1469462"/>
            <a:ext cx="9817924" cy="5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51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/>
              <a:t>Як правильно переходити дорогу?</a:t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2165" r="2909" b="13178"/>
          <a:stretch/>
        </p:blipFill>
        <p:spPr>
          <a:xfrm>
            <a:off x="309716" y="1469462"/>
            <a:ext cx="9910917" cy="51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/>
              <a:t>Як правильно переходити дорогу?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12900" r="3124" b="11549"/>
          <a:stretch/>
        </p:blipFill>
        <p:spPr>
          <a:xfrm>
            <a:off x="294467" y="1469462"/>
            <a:ext cx="9949912" cy="5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0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9514" y="1720064"/>
            <a:ext cx="10625380" cy="2589590"/>
          </a:xfrm>
        </p:spPr>
        <p:txBody>
          <a:bodyPr>
            <a:normAutofit fontScale="90000"/>
          </a:bodyPr>
          <a:lstStyle/>
          <a:p>
            <a:r>
              <a:rPr lang="uk-UA" sz="4000" b="1" dirty="0"/>
              <a:t>Мета: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познайомити здобувачів освіти з </a:t>
            </a:r>
            <a:b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правилами дорожнього руху; обґрунтувати</a:t>
            </a:r>
            <a:b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 важливість дотримання безпечної та</a:t>
            </a:r>
            <a:b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 відповідальної поведінки на дорозі додому </a:t>
            </a:r>
            <a:b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задля збереження життя та </a:t>
            </a:r>
            <a:b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здоров’я учнів.</a:t>
            </a:r>
            <a:br>
              <a:rPr lang="en-US" sz="31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79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бережи своє життя! Дотримуйся правил дорожнього руху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62" y="1165122"/>
            <a:ext cx="7634596" cy="55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90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141A5-9D14-47B5-BB75-1EC198BA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D27376-01AB-4D0D-80FA-5C8AB4F97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0696" cy="395302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09FEB1-D00B-46C2-9450-2159A49C9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96" y="0"/>
            <a:ext cx="6921304" cy="39530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B1D3A6-D407-4611-AD70-E889492A8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" y="3316457"/>
            <a:ext cx="5397306" cy="40479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63819A-6322-430E-A03C-DD70F9532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56" y="3429000"/>
            <a:ext cx="6921304" cy="3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47" y="1527498"/>
            <a:ext cx="5040663" cy="3493953"/>
          </a:xfrm>
        </p:spPr>
        <p:txBody>
          <a:bodyPr>
            <a:noAutofit/>
          </a:bodyPr>
          <a:lstStyle/>
          <a:p>
            <a:r>
              <a:rPr lang="uk-UA" sz="3600" b="1" i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і будинки, </a:t>
            </a:r>
            <a:b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яких ми живемо, </a:t>
            </a:r>
            <a:b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 біля дороги. </a:t>
            </a:r>
            <a:b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проїжджій частині</a:t>
            </a:r>
            <a:b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рухається транспорт. Які транспортні засоби </a:t>
            </a:r>
            <a:b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там рухатись? </a:t>
            </a:r>
            <a:b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вздовж проїжджої</a:t>
            </a:r>
            <a:b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частини – тротуар.</a:t>
            </a:r>
            <a:b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чого він необхідний?</a:t>
            </a:r>
            <a:endParaRPr lang="en-US" sz="3600" i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10" y="272134"/>
            <a:ext cx="6535280" cy="6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692" y="-565689"/>
            <a:ext cx="5448946" cy="8237349"/>
          </a:xfrm>
        </p:spPr>
        <p:txBody>
          <a:bodyPr>
            <a:normAutofit/>
          </a:bodyPr>
          <a:lstStyle/>
          <a:p>
            <a:r>
              <a:rPr lang="uk-UA" sz="36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Ані транспорт, ані пішоходи не заважають одне одному. Це тому,</a:t>
            </a:r>
            <a:br>
              <a:rPr lang="uk-UA" sz="36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що є чіткі правила, для всіх учасників </a:t>
            </a:r>
            <a:br>
              <a:rPr lang="uk-UA" sz="36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дорожнього руху. Порушуючи ці правила,</a:t>
            </a:r>
            <a:br>
              <a:rPr lang="uk-UA" sz="36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ми наражаємо себе на небезпеку. Якою ж має бути наша поведінка на дорозі? </a:t>
            </a:r>
            <a:r>
              <a:rPr lang="uk-UA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(Безпечною.)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4746" r="5858" b="10508"/>
          <a:stretch/>
        </p:blipFill>
        <p:spPr>
          <a:xfrm>
            <a:off x="216977" y="573437"/>
            <a:ext cx="7175715" cy="56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7075" y="1322640"/>
            <a:ext cx="739455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ж </a:t>
            </a:r>
            <a:r>
              <a:rPr lang="ru-RU" sz="8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таке</a:t>
            </a:r>
            <a:r>
              <a:rPr lang="ru-RU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8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безпека</a:t>
            </a:r>
            <a:r>
              <a:rPr lang="ru-RU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825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45" y="15892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Безпека –</a:t>
            </a:r>
            <a:r>
              <a:rPr lang="uk-UA" i="1" dirty="0"/>
              <a:t> </a:t>
            </a:r>
            <a:r>
              <a:rPr lang="uk-UA" b="1" i="1" dirty="0"/>
              <a:t>це стан, при якому ніщо кому - небудь  або чому-небудь не загрожує.  </a:t>
            </a:r>
            <a:r>
              <a:rPr lang="uk-UA" i="1" dirty="0"/>
              <a:t>До категорії підвищеного ризику належать діти від 5 до 9 років. Ці діти енергійні, прагнуть до самостійності, але часто не в змозі забезпечити власну безпеку. Особливо, коли повертаються зі школи додому!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0606" y="155115"/>
            <a:ext cx="9144000" cy="1655762"/>
          </a:xfrm>
        </p:spPr>
        <p:txBody>
          <a:bodyPr>
            <a:normAutofit/>
          </a:bodyPr>
          <a:lstStyle/>
          <a:p>
            <a:r>
              <a:rPr lang="uk-UA" sz="3200" b="1" dirty="0"/>
              <a:t>Не можна перебігати вулицю перед транспортом</a:t>
            </a:r>
            <a:endParaRPr lang="en-US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57" y="1401097"/>
            <a:ext cx="7041165" cy="54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6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439" y="-254307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r>
              <a:rPr lang="uk-UA" sz="4000" b="1" dirty="0"/>
              <a:t>Обходити тролейбуси та автобуси позаду, але не поспішати</a:t>
            </a:r>
            <a:r>
              <a:rPr lang="uk-UA" dirty="0"/>
              <a:t>.</a:t>
            </a:r>
            <a:endParaRPr lang="en-US" dirty="0"/>
          </a:p>
        </p:txBody>
      </p:sp>
      <p:pic>
        <p:nvPicPr>
          <p:cNvPr id="5122" name="Picture 2" descr="Картинки &quot;Как обходить автобус, троллейбус, трамвай&quot; (8 фото) 🔥 Прикольные  картинки и юм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90" y="1250720"/>
            <a:ext cx="7226710" cy="56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98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306</Words>
  <Application>Microsoft Office PowerPoint</Application>
  <PresentationFormat>Широкоэкранный</PresentationFormat>
  <Paragraphs>25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Ink Free</vt:lpstr>
      <vt:lpstr>Times New Roman</vt:lpstr>
      <vt:lpstr>Тема Office</vt:lpstr>
      <vt:lpstr>Презентация PowerPoint</vt:lpstr>
      <vt:lpstr>Мета: познайомити здобувачів освіти з  правилами дорожнього руху; обґрунтувати  важливість дотримання безпечної та  відповідальної поведінки на дорозі додому  задля збереження життя та  здоров’я учнів.  </vt:lpstr>
      <vt:lpstr>-Наша школа і будинки,  в яких ми живемо,  розташовані біля дороги.  По проїжджій частині  рухається транспорт. Які транспортні засоби  можуть там рухатись?  - А вздовж проїжджої  частини – тротуар.  Для чого він необхідний?</vt:lpstr>
      <vt:lpstr>Ані транспорт, ані пішоходи не заважають одне одному. Це тому,  що є чіткі правила, для всіх учасників  дорожнього руху. Порушуючи ці правила,  ми наражаємо себе на небезпеку. Якою ж має бути наша поведінка на дорозі? (Безпечною.) </vt:lpstr>
      <vt:lpstr>Презентация PowerPoint</vt:lpstr>
      <vt:lpstr>Безпека – це стан, при якому ніщо кому - небудь  або чому-небудь не загрожує.  До категорії підвищеного ризику належать діти від 5 до 9 років. Ці діти енергійні, прагнуть до самостійності, але часто не в змозі забезпечити власну безпеку. Особливо, коли повертаються зі школи додому! </vt:lpstr>
      <vt:lpstr>Презентация PowerPoint</vt:lpstr>
      <vt:lpstr> </vt:lpstr>
      <vt:lpstr> Обходити тролейбуси та автобуси позаду, але не поспішати.</vt:lpstr>
      <vt:lpstr> Обходити трамвай треба попереду, але не поспішати</vt:lpstr>
      <vt:lpstr>Не можна кататися з гірки на дорогу.</vt:lpstr>
      <vt:lpstr>Обережно обходити транспорт, який стоїть. </vt:lpstr>
      <vt:lpstr>Де ми можемо переходити дорогу? </vt:lpstr>
      <vt:lpstr>Де і як ми можемо переходити дорогу? </vt:lpstr>
      <vt:lpstr>Де ми можемо переходити дорогу? </vt:lpstr>
      <vt:lpstr>Де ми можемо переходити дорогу? </vt:lpstr>
      <vt:lpstr>Як правильно переходити дорогу? </vt:lpstr>
      <vt:lpstr>Як правильно переходити дорогу? </vt:lpstr>
      <vt:lpstr>Як правильно переходити дорогу?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Deniska Si4ev</dc:creator>
  <cp:lastModifiedBy>Олька К</cp:lastModifiedBy>
  <cp:revision>21</cp:revision>
  <dcterms:created xsi:type="dcterms:W3CDTF">2022-11-15T11:16:57Z</dcterms:created>
  <dcterms:modified xsi:type="dcterms:W3CDTF">2023-11-26T09:28:33Z</dcterms:modified>
</cp:coreProperties>
</file>