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4" r:id="rId8"/>
    <p:sldId id="269" r:id="rId9"/>
    <p:sldId id="270" r:id="rId10"/>
    <p:sldId id="272" r:id="rId1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88" autoAdjust="0"/>
  </p:normalViewPr>
  <p:slideViewPr>
    <p:cSldViewPr>
      <p:cViewPr>
        <p:scale>
          <a:sx n="60" d="100"/>
          <a:sy n="60" d="100"/>
        </p:scale>
        <p:origin x="-894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155893"/>
            <a:ext cx="16256000" cy="398810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6256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536415"/>
            <a:ext cx="16256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133600"/>
            <a:ext cx="16256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0080" y="6736727"/>
            <a:ext cx="10021351" cy="1176159"/>
          </a:xfrm>
        </p:spPr>
        <p:txBody>
          <a:bodyPr>
            <a:normAutofit/>
          </a:bodyPr>
          <a:lstStyle>
            <a:lvl1pPr marL="0" indent="0" algn="l">
              <a:buNone/>
              <a:defRPr sz="3500">
                <a:solidFill>
                  <a:schemeClr val="tx2"/>
                </a:solidFill>
              </a:defRPr>
            </a:lvl1pPr>
            <a:lvl2pPr marL="725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51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77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02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28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54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79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05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3478" y="4176388"/>
            <a:ext cx="12756180" cy="2390889"/>
          </a:xfrm>
          <a:effectLst/>
        </p:spPr>
        <p:txBody>
          <a:bodyPr>
            <a:noAutofit/>
          </a:bodyPr>
          <a:lstStyle>
            <a:lvl1pPr marL="1015999" indent="-725714" algn="l">
              <a:defRPr sz="8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2032000" y="975360"/>
            <a:ext cx="11379200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55893"/>
            <a:ext cx="16256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6256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536415"/>
            <a:ext cx="16256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16256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4569" y="2896864"/>
            <a:ext cx="10607406" cy="3231128"/>
          </a:xfrm>
          <a:effectLst/>
        </p:spPr>
        <p:txBody>
          <a:bodyPr anchor="b"/>
          <a:lstStyle>
            <a:lvl1pPr algn="r">
              <a:defRPr sz="73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5445" y="6143348"/>
            <a:ext cx="10614212" cy="1113947"/>
          </a:xfrm>
        </p:spPr>
        <p:txBody>
          <a:bodyPr anchor="t"/>
          <a:lstStyle>
            <a:lvl1pPr marL="0" indent="0" algn="r">
              <a:buNone/>
              <a:defRPr sz="3200">
                <a:solidFill>
                  <a:schemeClr val="tx2"/>
                </a:solidFill>
              </a:defRPr>
            </a:lvl1pPr>
            <a:lvl2pPr marL="72571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142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714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2854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2856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428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7999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0570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031998" y="975359"/>
            <a:ext cx="5949696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8258048" y="975360"/>
            <a:ext cx="5949696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0" y="975360"/>
            <a:ext cx="5949696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8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725714" indent="0">
              <a:buNone/>
              <a:defRPr sz="3200" b="1"/>
            </a:lvl2pPr>
            <a:lvl3pPr marL="1451427" indent="0">
              <a:buNone/>
              <a:defRPr sz="2900" b="1"/>
            </a:lvl3pPr>
            <a:lvl4pPr marL="2177141" indent="0">
              <a:buNone/>
              <a:defRPr sz="2500" b="1"/>
            </a:lvl4pPr>
            <a:lvl5pPr marL="2902854" indent="0">
              <a:buNone/>
              <a:defRPr sz="2500" b="1"/>
            </a:lvl5pPr>
            <a:lvl6pPr marL="3628568" indent="0">
              <a:buNone/>
              <a:defRPr sz="2500" b="1"/>
            </a:lvl6pPr>
            <a:lvl7pPr marL="4354281" indent="0">
              <a:buNone/>
              <a:defRPr sz="2500" b="1"/>
            </a:lvl7pPr>
            <a:lvl8pPr marL="5079995" indent="0">
              <a:buNone/>
              <a:defRPr sz="2500" b="1"/>
            </a:lvl8pPr>
            <a:lvl9pPr marL="5805708" indent="0">
              <a:buNone/>
              <a:defRPr sz="2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55906" y="1867103"/>
            <a:ext cx="5949696" cy="3657600"/>
          </a:xfrm>
        </p:spPr>
        <p:txBody>
          <a:bodyPr>
            <a:normAutofit/>
          </a:bodyPr>
          <a:lstStyle>
            <a:lvl1pPr>
              <a:defRPr sz="2900"/>
            </a:lvl1pPr>
            <a:lvl2pPr>
              <a:defRPr sz="2900"/>
            </a:lvl2pPr>
            <a:lvl3pPr>
              <a:defRPr sz="25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1870" y="975360"/>
            <a:ext cx="5949696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8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725714" indent="0">
              <a:buNone/>
              <a:defRPr sz="3200" b="1"/>
            </a:lvl2pPr>
            <a:lvl3pPr marL="1451427" indent="0">
              <a:buNone/>
              <a:defRPr sz="2900" b="1"/>
            </a:lvl3pPr>
            <a:lvl4pPr marL="2177141" indent="0">
              <a:buNone/>
              <a:defRPr sz="2500" b="1"/>
            </a:lvl4pPr>
            <a:lvl5pPr marL="2902854" indent="0">
              <a:buNone/>
              <a:defRPr sz="2500" b="1"/>
            </a:lvl5pPr>
            <a:lvl6pPr marL="3628568" indent="0">
              <a:buNone/>
              <a:defRPr sz="2500" b="1"/>
            </a:lvl6pPr>
            <a:lvl7pPr marL="4354281" indent="0">
              <a:buNone/>
              <a:defRPr sz="2500" b="1"/>
            </a:lvl7pPr>
            <a:lvl8pPr marL="5079995" indent="0">
              <a:buNone/>
              <a:defRPr sz="2500" b="1"/>
            </a:lvl8pPr>
            <a:lvl9pPr marL="5805708" indent="0">
              <a:buNone/>
              <a:defRPr sz="2500" b="1"/>
            </a:lvl9pPr>
          </a:lstStyle>
          <a:p>
            <a:pPr marL="0" lvl="0" indent="0" algn="ctr" defTabSz="1451427" rtl="0" eaLnBrk="1" latinLnBrk="0" hangingPunct="1">
              <a:spcBef>
                <a:spcPct val="20000"/>
              </a:spcBef>
              <a:spcAft>
                <a:spcPts val="476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822" y="1865376"/>
            <a:ext cx="5949696" cy="3657600"/>
          </a:xfrm>
        </p:spPr>
        <p:txBody>
          <a:bodyPr>
            <a:normAutofit/>
          </a:bodyPr>
          <a:lstStyle>
            <a:lvl1pPr>
              <a:defRPr sz="2900"/>
            </a:lvl1pPr>
            <a:lvl2pPr>
              <a:defRPr sz="2900"/>
            </a:lvl2pPr>
            <a:lvl3pPr>
              <a:defRPr sz="25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1725" y="2946401"/>
            <a:ext cx="6464151" cy="1677991"/>
          </a:xfrm>
          <a:effectLst/>
        </p:spPr>
        <p:txBody>
          <a:bodyPr anchor="b">
            <a:noAutofit/>
          </a:bodyPr>
          <a:lstStyle>
            <a:lvl1pPr marL="362857" indent="-362857" algn="l">
              <a:defRPr sz="44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66250" y="975360"/>
            <a:ext cx="7141484" cy="6526307"/>
          </a:xfrm>
        </p:spPr>
        <p:txBody>
          <a:bodyPr anchor="ctr"/>
          <a:lstStyle>
            <a:lvl1pPr>
              <a:defRPr sz="35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12471" y="4663736"/>
            <a:ext cx="6024284" cy="2852691"/>
          </a:xfrm>
        </p:spPr>
        <p:txBody>
          <a:bodyPr/>
          <a:lstStyle>
            <a:lvl1pPr marL="0" indent="0">
              <a:buNone/>
              <a:defRPr sz="2200"/>
            </a:lvl1pPr>
            <a:lvl2pPr marL="725714" indent="0">
              <a:buNone/>
              <a:defRPr sz="1900"/>
            </a:lvl2pPr>
            <a:lvl3pPr marL="1451427" indent="0">
              <a:buNone/>
              <a:defRPr sz="1600"/>
            </a:lvl3pPr>
            <a:lvl4pPr marL="2177141" indent="0">
              <a:buNone/>
              <a:defRPr sz="1400"/>
            </a:lvl4pPr>
            <a:lvl5pPr marL="2902854" indent="0">
              <a:buNone/>
              <a:defRPr sz="1400"/>
            </a:lvl5pPr>
            <a:lvl6pPr marL="3628568" indent="0">
              <a:buNone/>
              <a:defRPr sz="1400"/>
            </a:lvl6pPr>
            <a:lvl7pPr marL="4354281" indent="0">
              <a:buNone/>
              <a:defRPr sz="1400"/>
            </a:lvl7pPr>
            <a:lvl8pPr marL="5079995" indent="0">
              <a:buNone/>
              <a:defRPr sz="1400"/>
            </a:lvl8pPr>
            <a:lvl9pPr marL="5805708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55893"/>
            <a:ext cx="16256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6256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536415"/>
            <a:ext cx="16256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133600"/>
            <a:ext cx="16256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955867" y="1524000"/>
            <a:ext cx="7315200" cy="4170408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3200"/>
            </a:lvl1pPr>
            <a:lvl2pPr marL="725714" indent="0">
              <a:buNone/>
              <a:defRPr sz="4400"/>
            </a:lvl2pPr>
            <a:lvl3pPr marL="1451427" indent="0">
              <a:buNone/>
              <a:defRPr sz="3800"/>
            </a:lvl3pPr>
            <a:lvl4pPr marL="2177141" indent="0">
              <a:buNone/>
              <a:defRPr sz="3200"/>
            </a:lvl4pPr>
            <a:lvl5pPr marL="2902854" indent="0">
              <a:buNone/>
              <a:defRPr sz="3200"/>
            </a:lvl5pPr>
            <a:lvl6pPr marL="3628568" indent="0">
              <a:buNone/>
              <a:defRPr sz="3200"/>
            </a:lvl6pPr>
            <a:lvl7pPr marL="4354281" indent="0">
              <a:buNone/>
              <a:defRPr sz="3200"/>
            </a:lvl7pPr>
            <a:lvl8pPr marL="5079995" indent="0">
              <a:buNone/>
              <a:defRPr sz="3200"/>
            </a:lvl8pPr>
            <a:lvl9pPr marL="5805708" indent="0">
              <a:buNone/>
              <a:defRPr sz="3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0688" y="1347315"/>
            <a:ext cx="6567314" cy="2884027"/>
          </a:xfrm>
        </p:spPr>
        <p:txBody>
          <a:bodyPr anchor="b"/>
          <a:lstStyle>
            <a:lvl1pPr marL="290285" indent="-290285">
              <a:buFont typeface="Georgia" pitchFamily="18" charset="0"/>
              <a:buChar char="*"/>
              <a:defRPr sz="2500"/>
            </a:lvl1pPr>
            <a:lvl2pPr marL="725714" indent="0">
              <a:buNone/>
              <a:defRPr sz="1900"/>
            </a:lvl2pPr>
            <a:lvl3pPr marL="1451427" indent="0">
              <a:buNone/>
              <a:defRPr sz="1600"/>
            </a:lvl3pPr>
            <a:lvl4pPr marL="2177141" indent="0">
              <a:buNone/>
              <a:defRPr sz="1400"/>
            </a:lvl4pPr>
            <a:lvl5pPr marL="2902854" indent="0">
              <a:buNone/>
              <a:defRPr sz="1400"/>
            </a:lvl5pPr>
            <a:lvl6pPr marL="3628568" indent="0">
              <a:buNone/>
              <a:defRPr sz="1400"/>
            </a:lvl6pPr>
            <a:lvl7pPr marL="4354281" indent="0">
              <a:buNone/>
              <a:defRPr sz="1400"/>
            </a:lvl7pPr>
            <a:lvl8pPr marL="5079995" indent="0">
              <a:buNone/>
              <a:defRPr sz="1400"/>
            </a:lvl8pPr>
            <a:lvl9pPr marL="5805708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921" y="5952561"/>
            <a:ext cx="11348512" cy="1524000"/>
          </a:xfrm>
        </p:spPr>
        <p:txBody>
          <a:bodyPr anchor="b">
            <a:noAutofit/>
          </a:bodyPr>
          <a:lstStyle>
            <a:lvl1pPr algn="l">
              <a:defRPr sz="73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86667" y="975359"/>
            <a:ext cx="11379200" cy="46329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51125" y="502023"/>
            <a:ext cx="3657600" cy="698445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09535" y="975360"/>
            <a:ext cx="8585399" cy="65263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807200"/>
            <a:ext cx="16256000" cy="23368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6256000" cy="6807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024405"/>
            <a:ext cx="16256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16256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88070" y="5829557"/>
            <a:ext cx="11577797" cy="1524000"/>
          </a:xfrm>
          <a:prstGeom prst="rect">
            <a:avLst/>
          </a:prstGeom>
          <a:effectLst/>
        </p:spPr>
        <p:txBody>
          <a:bodyPr vert="horz" lIns="145143" tIns="72571" rIns="145143" bIns="72571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0" y="976347"/>
            <a:ext cx="11379200" cy="4632960"/>
          </a:xfrm>
          <a:prstGeom prst="rect">
            <a:avLst/>
          </a:prstGeom>
        </p:spPr>
        <p:txBody>
          <a:bodyPr vert="horz" lIns="145143" tIns="72571" rIns="145143" bIns="7257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0" y="8229601"/>
            <a:ext cx="4470400" cy="486833"/>
          </a:xfrm>
          <a:prstGeom prst="rect">
            <a:avLst/>
          </a:prstGeom>
        </p:spPr>
        <p:txBody>
          <a:bodyPr vert="horz" lIns="145143" tIns="72571" rIns="145143" bIns="72571" rtlCol="0" anchor="ctr"/>
          <a:lstStyle>
            <a:lvl1pPr algn="r">
              <a:defRPr sz="17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799" y="8229601"/>
            <a:ext cx="5960535" cy="486833"/>
          </a:xfrm>
          <a:prstGeom prst="rect">
            <a:avLst/>
          </a:prstGeom>
        </p:spPr>
        <p:txBody>
          <a:bodyPr vert="horz" lIns="145143" tIns="72571" rIns="145143" bIns="72571" rtlCol="0" anchor="ctr"/>
          <a:lstStyle>
            <a:lvl1pPr algn="l">
              <a:defRPr sz="17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333" y="8229601"/>
            <a:ext cx="3251200" cy="486833"/>
          </a:xfrm>
          <a:prstGeom prst="rect">
            <a:avLst/>
          </a:prstGeom>
        </p:spPr>
        <p:txBody>
          <a:bodyPr vert="horz" lIns="145143" tIns="72571" rIns="145143" bIns="72571" rtlCol="0" anchor="ctr"/>
          <a:lstStyle>
            <a:lvl1pPr algn="ctr">
              <a:defRPr sz="1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507999" indent="-507999" algn="r" defTabSz="1451427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73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2857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3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70856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306284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41713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06169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641597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120568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628568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107539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5714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1427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7141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2854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28568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4281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79995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05708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WCFEg3oMLxE?si=PpyjGyWTFMmlfi-T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1000" y="1676400"/>
            <a:ext cx="818102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Перший урок у 1-а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на тему:</a:t>
            </a:r>
          </a:p>
          <a:p>
            <a: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«МОВА ГІДНОСТІ»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10" y="3276600"/>
            <a:ext cx="5199713" cy="38576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200" y="267019"/>
            <a:ext cx="5195482" cy="35384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5281" y="6400800"/>
            <a:ext cx="5471401" cy="252888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800" y="3214030"/>
            <a:ext cx="3786188" cy="24955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623" y="6248400"/>
            <a:ext cx="4338638" cy="233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97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51000" y="2286000"/>
            <a:ext cx="13146869" cy="70788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4000" dirty="0">
                <a:hlinkClick r:id="rId2"/>
              </a:rPr>
              <a:t>https://</a:t>
            </a:r>
            <a:r>
              <a:rPr lang="en-US" sz="4000" dirty="0" smtClean="0">
                <a:hlinkClick r:id="rId2"/>
              </a:rPr>
              <a:t>youtu.be/WCFEg3oMLxE?si=PpyjGyWTFMmlfi-T</a:t>
            </a:r>
            <a:r>
              <a:rPr lang="uk-UA" sz="4000" dirty="0" smtClean="0"/>
              <a:t> 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807977908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40</TotalTime>
  <Words>17</Words>
  <Application>Microsoft Office PowerPoint</Application>
  <PresentationFormat>Произвольный</PresentationFormat>
  <Paragraphs>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Виктория</cp:lastModifiedBy>
  <cp:revision>4</cp:revision>
  <dcterms:created xsi:type="dcterms:W3CDTF">2006-08-16T00:00:00Z</dcterms:created>
  <dcterms:modified xsi:type="dcterms:W3CDTF">2026-09-07T15:50:34Z</dcterms:modified>
</cp:coreProperties>
</file>