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9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1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9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8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2D0-08A3-4A8F-B199-EF9644EAB9C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F2D0-08A3-4A8F-B199-EF9644EAB9C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B7FD2-8399-4CB5-BFC7-0A375A5B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99258" y="2892829"/>
            <a:ext cx="8894618" cy="2364971"/>
          </a:xfrm>
        </p:spPr>
        <p:txBody>
          <a:bodyPr>
            <a:normAutofit/>
          </a:bodyPr>
          <a:lstStyle/>
          <a:p>
            <a:r>
              <a:rPr lang="uk-UA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Гуманне та відповідальне ставлення </a:t>
            </a:r>
          </a:p>
          <a:p>
            <a:r>
              <a:rPr lang="uk-UA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тварин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8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F8E584-F0FD-4C3B-8030-5EAA90E62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10250" cy="36671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58F304-E9BA-4A0C-BD4C-FC1302D3CAC6}"/>
              </a:ext>
            </a:extLst>
          </p:cNvPr>
          <p:cNvSpPr/>
          <p:nvPr/>
        </p:nvSpPr>
        <p:spPr>
          <a:xfrm>
            <a:off x="6096000" y="23868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Собачий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ніс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схожий на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відбиток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пальця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 собаки в 10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кращий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людський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Собаки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запахи в 100 000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люди.</a:t>
            </a:r>
            <a:endParaRPr lang="ru-RU" sz="2400" b="0" i="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F5CB4C-DFEE-4649-8179-FF2B6843C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38556"/>
            <a:ext cx="5829300" cy="366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9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6673E7-3F0D-478F-8A7B-103CA084F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31347"/>
            <a:ext cx="6035537" cy="452665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6F84F5-09B4-4EC3-A032-2EEDD5B2E5D5}"/>
              </a:ext>
            </a:extLst>
          </p:cNvPr>
          <p:cNvSpPr/>
          <p:nvPr/>
        </p:nvSpPr>
        <p:spPr>
          <a:xfrm>
            <a:off x="318052" y="2936610"/>
            <a:ext cx="55659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папуг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ритму – вони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ритмічно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танцювати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усьому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налічується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папуг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диких,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папуг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теплому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кліматі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ось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згадані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папуги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кеа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воліють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горах, де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панує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холод.</a:t>
            </a:r>
          </a:p>
          <a:p>
            <a:pPr>
              <a:buFont typeface="+mj-lt"/>
              <a:buAutoNum type="arabicPeriod"/>
            </a:pP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C26803-AA18-4587-B90F-A10D91A51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39842" cy="274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2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8C7110-7410-41FE-8587-B1E9825550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t="13526" b="9662"/>
          <a:stretch/>
        </p:blipFill>
        <p:spPr>
          <a:xfrm>
            <a:off x="3949148" y="3527921"/>
            <a:ext cx="5693826" cy="33300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B7E0CE-3E03-40C5-B4EA-E3DE2523D5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2" b="16329"/>
          <a:stretch/>
        </p:blipFill>
        <p:spPr>
          <a:xfrm>
            <a:off x="5735348" y="0"/>
            <a:ext cx="6456652" cy="35979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B46A84-C384-4300-B9EE-1580CA4C56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21836"/>
          <a:stretch/>
        </p:blipFill>
        <p:spPr>
          <a:xfrm>
            <a:off x="0" y="-36446"/>
            <a:ext cx="6199855" cy="37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2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9046" y="2867891"/>
            <a:ext cx="7148947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Сьогодні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 з вами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поговоримо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наших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чотирилапих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друзів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собак.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98" y="0"/>
            <a:ext cx="4083131" cy="283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33" y="3654439"/>
            <a:ext cx="3952028" cy="296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548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1" y="490451"/>
            <a:ext cx="8096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думаєте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домашніх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котиків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Аме­риці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Китаї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2793"/>
            <a:ext cx="7911389" cy="5137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386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3578" y="1554479"/>
            <a:ext cx="86535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займає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Америка, там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мешкає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76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до­машніх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муркотунів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другому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Китай (53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7,5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котиків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показником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обігнали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Японію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всього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7,2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пухна­стиків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6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-297"/>
            <a:ext cx="10267604" cy="1115933"/>
          </a:xfrm>
        </p:spPr>
        <p:txBody>
          <a:bodyPr/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улюбленця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02" y="1115636"/>
            <a:ext cx="9742516" cy="574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Насамперед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обов’язково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погодити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батьками.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улюбленця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будинку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повинна стати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несподіванкою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Спо­чатку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визначитись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собаку, кота,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хом’яка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папугу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рибок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подумайте про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стать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майбут­нього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улюбленця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хлопчик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дитинча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доросла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приділити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породності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породисті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коштують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дорого, але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догляду за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очима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вухами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шерстю;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спеціально­го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корму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Безпородних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притулку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собаки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вибагливі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міцніше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Обираючи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дізнайтесь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годувати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кормом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натуральною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їжею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пи­тання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7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28"/>
            <a:ext cx="12192000" cy="6891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1891" y="515389"/>
            <a:ext cx="110393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думаєте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фахівців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звернутись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дізнатись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догляду за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тією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іншою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твариною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Ветеринар - </a:t>
            </a: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лікує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людей, але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стикається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задачами,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відмінних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практичного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небагатьох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спеціальностей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0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400" b="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кінолог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фахівець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собак;</a:t>
            </a: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фелінолог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фахівець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492477-7160-46FC-8CCE-F34E18F6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548" y="2781507"/>
            <a:ext cx="4187687" cy="40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6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695" y="897775"/>
            <a:ext cx="8927869" cy="389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принести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додому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підготувати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 вона буде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відпочивати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мисочки 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води;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гребінець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щітку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розчісування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пухнастого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іграш­ки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нашийник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песика;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кігтеточку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лоточок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наповнювачем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котиків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1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567" y="955964"/>
            <a:ext cx="9709266" cy="3919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думаєте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принести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пухнастика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додому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по­трібно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прибрати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гострі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сховати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скатертин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звисають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прибрати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недоступне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миючі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хімікати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косметику?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Пам’ятайте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зробите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тваринка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граючись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пошкодити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потягнути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скатертину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спробувати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смак косметику й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отруїтися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Адже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кошенята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цуценята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поводяться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2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5339" y="1945178"/>
            <a:ext cx="81696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кішок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вважалася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ловля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щурів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дивного в тому,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знаменитому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мисливцеві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споруджений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Такого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заводу з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віскі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удостоїлася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довгошерста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Таузер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Двадцять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роки вона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виконувала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мишолова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зловила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гризунів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вражаючі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привели до того,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Таузер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занесена в Книгу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рекордів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Гіннесса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винищувачка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щурів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заводу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поставили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" y="1363288"/>
            <a:ext cx="3867150" cy="5066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A7FA31-374B-4B98-9BA0-1983508CD73E}"/>
              </a:ext>
            </a:extLst>
          </p:cNvPr>
          <p:cNvSpPr/>
          <p:nvPr/>
        </p:nvSpPr>
        <p:spPr>
          <a:xfrm>
            <a:off x="2066578" y="518345"/>
            <a:ext cx="662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 факти про тварин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37620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706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Підготовка до появи улюбленця вдома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доброти</dc:title>
  <dc:creator>Tatiana Davydenko</dc:creator>
  <cp:lastModifiedBy>Worker</cp:lastModifiedBy>
  <cp:revision>13</cp:revision>
  <dcterms:created xsi:type="dcterms:W3CDTF">2021-10-04T14:10:51Z</dcterms:created>
  <dcterms:modified xsi:type="dcterms:W3CDTF">2023-11-16T20:28:57Z</dcterms:modified>
</cp:coreProperties>
</file>