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054-4B03-4EFA-81F0-429A639D1EA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BB4F-BFA6-482C-B113-E748159D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1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054-4B03-4EFA-81F0-429A639D1EA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BB4F-BFA6-482C-B113-E748159D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054-4B03-4EFA-81F0-429A639D1EA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BB4F-BFA6-482C-B113-E748159D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7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054-4B03-4EFA-81F0-429A639D1EA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BB4F-BFA6-482C-B113-E748159D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7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054-4B03-4EFA-81F0-429A639D1EA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BB4F-BFA6-482C-B113-E748159D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8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054-4B03-4EFA-81F0-429A639D1EA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BB4F-BFA6-482C-B113-E748159D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5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054-4B03-4EFA-81F0-429A639D1EA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BB4F-BFA6-482C-B113-E748159D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2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054-4B03-4EFA-81F0-429A639D1EA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BB4F-BFA6-482C-B113-E748159D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054-4B03-4EFA-81F0-429A639D1EA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BB4F-BFA6-482C-B113-E748159D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9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054-4B03-4EFA-81F0-429A639D1EA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BB4F-BFA6-482C-B113-E748159D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5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054-4B03-4EFA-81F0-429A639D1EA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BB4F-BFA6-482C-B113-E748159D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9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E7054-4B03-4EFA-81F0-429A639D1EA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BB4F-BFA6-482C-B113-E748159D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" y="0"/>
            <a:ext cx="12018456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Безпечна дорога додому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вчитель 6-а класу</a:t>
            </a:r>
          </a:p>
          <a:p>
            <a:r>
              <a:rPr lang="uk-UA" dirty="0" smtClean="0"/>
              <a:t>ДНРЦ №1</a:t>
            </a:r>
          </a:p>
          <a:p>
            <a:r>
              <a:rPr lang="uk-UA" dirty="0" smtClean="0"/>
              <a:t>Костюк Вікторія Вікторівна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6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по пдд для школьников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61"/>
            <a:ext cx="12192000" cy="68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68" y="-22361"/>
            <a:ext cx="6457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по пдд для школьников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61"/>
            <a:ext cx="12192000" cy="68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788" y="-11181"/>
            <a:ext cx="6602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2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по пдд для школьников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61"/>
            <a:ext cx="12192000" cy="68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36" y="0"/>
            <a:ext cx="6698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6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по пдд для школьников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61"/>
            <a:ext cx="12192000" cy="68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46" y="-11181"/>
            <a:ext cx="6618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58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по пдд для школьников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61"/>
            <a:ext cx="12192000" cy="68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Збережи своє життя! Дотримуйся правил дорожнього руху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95" y="0"/>
            <a:ext cx="7202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87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по пдд для школьников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361"/>
            <a:ext cx="12192001" cy="68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4484" y="577516"/>
            <a:ext cx="58714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школа і будинки, </a:t>
            </a:r>
            <a:b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яких ми живемо, </a:t>
            </a:r>
            <a:b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 біля дороги. </a:t>
            </a:r>
            <a:b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проїжджій частині</a:t>
            </a:r>
            <a:b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рухається транспорт. Які транспортні засоби </a:t>
            </a:r>
            <a:b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там рухатись? 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/>
            </a:r>
            <a:b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</a:b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вздовж проїжджої</a:t>
            </a:r>
            <a:b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частини – тротуар.</a:t>
            </a:r>
            <a:b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чого він необхідний?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15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по пдд для школьников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361"/>
            <a:ext cx="12192001" cy="68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7999" y="1347538"/>
            <a:ext cx="68820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Ані транспорт, ані пішоходи не заважають одне одному. Це тому,</a:t>
            </a:r>
            <a:br>
              <a:rPr lang="uk-UA" sz="32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2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що є чіткі правила, для всіх учасників </a:t>
            </a:r>
            <a:br>
              <a:rPr lang="uk-UA" sz="32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2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дорожнього руху. Порушуючи ці правила,</a:t>
            </a:r>
            <a:br>
              <a:rPr lang="uk-UA" sz="32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2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ми наражаємо себе на небезпеку. Якою ж має бути наша поведінка на дорозі? </a:t>
            </a:r>
            <a:r>
              <a:rPr lang="uk-UA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(Безпечною.)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125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по пдд для школьников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61"/>
            <a:ext cx="12192000" cy="68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21" y="0"/>
            <a:ext cx="6849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3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по пдд для школьников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61"/>
            <a:ext cx="12192000" cy="68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6" y="-22361"/>
            <a:ext cx="6657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4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по пдд для школьников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61"/>
            <a:ext cx="12192000" cy="68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188" y="0"/>
            <a:ext cx="6785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по пдд для школьников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61"/>
            <a:ext cx="12192000" cy="68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21" y="32235"/>
            <a:ext cx="6849978" cy="680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3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по пдд для школьников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61"/>
            <a:ext cx="12192000" cy="68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4" y="-22361"/>
            <a:ext cx="6753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6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по пдд для школьников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61"/>
            <a:ext cx="12192000" cy="68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22361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25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32</Words>
  <Application>Microsoft Office PowerPoint</Application>
  <PresentationFormat>Широкоэкранный</PresentationFormat>
  <Paragraphs>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Ink Free</vt:lpstr>
      <vt:lpstr>Times New Roman</vt:lpstr>
      <vt:lpstr>Тема Office</vt:lpstr>
      <vt:lpstr>Безпечна дорога додому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Безпечна дорога додому</dc:title>
  <dc:creator>Пользователь Windows</dc:creator>
  <cp:lastModifiedBy>Пользователь Windows</cp:lastModifiedBy>
  <cp:revision>5</cp:revision>
  <dcterms:created xsi:type="dcterms:W3CDTF">2023-12-01T12:37:06Z</dcterms:created>
  <dcterms:modified xsi:type="dcterms:W3CDTF">2023-12-01T13:32:24Z</dcterms:modified>
</cp:coreProperties>
</file>