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9" r:id="rId5"/>
    <p:sldId id="266" r:id="rId6"/>
    <p:sldId id="258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ableStyles" Target="tableStyle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heme" Target="theme/theme1.xml" /><Relationship Id="rId5" Type="http://schemas.openxmlformats.org/officeDocument/2006/relationships/slide" Target="slides/slide4.xml" /><Relationship Id="rId10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e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5000"/>
            <a:lum/>
          </a:blip>
          <a:srcRect/>
          <a:stretch>
            <a:fillRect l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2.jpeg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w2.memory.gov.ua/" TargetMode="External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SUS\Desktop\9 травня\86645-1_lar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 rot="20991373">
            <a:off x="84025" y="1637413"/>
            <a:ext cx="901541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Рокам </a:t>
            </a:r>
            <a:r>
              <a:rPr lang="ru-RU" sz="5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ніколи</a:t>
            </a: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5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пам</a:t>
            </a: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’</a:t>
            </a:r>
            <a:r>
              <a:rPr lang="uk-UA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яті не стерти…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SUS\Desktop\9 травня\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76751" y="3357563"/>
            <a:ext cx="4667249" cy="350043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7158" y="3286124"/>
            <a:ext cx="4000528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42900" algn="just"/>
            <a:r>
              <a:rPr lang="ru-RU" sz="2800" b="1" dirty="0">
                <a:latin typeface="Monotype Corsiva" pitchFamily="66" charset="0"/>
              </a:rPr>
              <a:t>Законом </a:t>
            </a:r>
            <a:r>
              <a:rPr lang="ru-RU" sz="2800" b="1" dirty="0" err="1">
                <a:latin typeface="Monotype Corsiva" pitchFamily="66" charset="0"/>
              </a:rPr>
              <a:t>України</a:t>
            </a:r>
            <a:r>
              <a:rPr lang="ru-RU" sz="2800" b="1" dirty="0">
                <a:latin typeface="Monotype Corsiva" pitchFamily="66" charset="0"/>
              </a:rPr>
              <a:t> “Про </a:t>
            </a:r>
            <a:r>
              <a:rPr lang="ru-RU" sz="2800" b="1" dirty="0" err="1">
                <a:latin typeface="Monotype Corsiva" pitchFamily="66" charset="0"/>
              </a:rPr>
              <a:t>увічнення</a:t>
            </a:r>
            <a:r>
              <a:rPr lang="ru-RU" sz="2800" b="1" dirty="0">
                <a:latin typeface="Monotype Corsiva" pitchFamily="66" charset="0"/>
              </a:rPr>
              <a:t> перемоги над нацизмом у </a:t>
            </a:r>
            <a:r>
              <a:rPr lang="ru-RU" sz="2800" b="1" dirty="0" err="1">
                <a:latin typeface="Monotype Corsiva" pitchFamily="66" charset="0"/>
              </a:rPr>
              <a:t>Другій</a:t>
            </a:r>
            <a:r>
              <a:rPr lang="ru-RU" sz="2800" b="1" dirty="0">
                <a:latin typeface="Monotype Corsiva" pitchFamily="66" charset="0"/>
              </a:rPr>
              <a:t> </a:t>
            </a:r>
            <a:r>
              <a:rPr lang="ru-RU" sz="2800" b="1" dirty="0" err="1">
                <a:latin typeface="Monotype Corsiva" pitchFamily="66" charset="0"/>
              </a:rPr>
              <a:t>світовій</a:t>
            </a:r>
            <a:r>
              <a:rPr lang="ru-RU" sz="2800" b="1" dirty="0">
                <a:latin typeface="Monotype Corsiva" pitchFamily="66" charset="0"/>
              </a:rPr>
              <a:t> </a:t>
            </a:r>
            <a:r>
              <a:rPr lang="ru-RU" sz="2800" b="1" dirty="0" err="1">
                <a:latin typeface="Monotype Corsiva" pitchFamily="66" charset="0"/>
              </a:rPr>
              <a:t>війні</a:t>
            </a:r>
            <a:r>
              <a:rPr lang="ru-RU" sz="2800" b="1" dirty="0">
                <a:latin typeface="Monotype Corsiva" pitchFamily="66" charset="0"/>
              </a:rPr>
              <a:t> 1939–1945 </a:t>
            </a:r>
            <a:r>
              <a:rPr lang="ru-RU" sz="2800" b="1" dirty="0" err="1">
                <a:latin typeface="Monotype Corsiva" pitchFamily="66" charset="0"/>
              </a:rPr>
              <a:t>років</a:t>
            </a:r>
            <a:r>
              <a:rPr lang="ru-RU" sz="2800" b="1" dirty="0">
                <a:latin typeface="Monotype Corsiva" pitchFamily="66" charset="0"/>
              </a:rPr>
              <a:t>” в </a:t>
            </a:r>
            <a:r>
              <a:rPr lang="ru-RU" sz="2800" b="1" dirty="0" err="1">
                <a:latin typeface="Monotype Corsiva" pitchFamily="66" charset="0"/>
              </a:rPr>
              <a:t>Україні</a:t>
            </a:r>
            <a:r>
              <a:rPr lang="ru-RU" sz="2800" b="1" dirty="0">
                <a:latin typeface="Monotype Corsiva" pitchFamily="66" charset="0"/>
              </a:rPr>
              <a:t> </a:t>
            </a:r>
            <a:r>
              <a:rPr lang="ru-RU" sz="2800" b="1" dirty="0" err="1">
                <a:latin typeface="Monotype Corsiva" pitchFamily="66" charset="0"/>
              </a:rPr>
              <a:t>встановлено</a:t>
            </a:r>
            <a:r>
              <a:rPr lang="ru-RU" sz="2800" b="1" dirty="0">
                <a:latin typeface="Monotype Corsiva" pitchFamily="66" charset="0"/>
              </a:rPr>
              <a:t> День </a:t>
            </a:r>
            <a:r>
              <a:rPr lang="ru-RU" sz="2800" b="1" dirty="0" err="1">
                <a:latin typeface="Monotype Corsiva" pitchFamily="66" charset="0"/>
              </a:rPr>
              <a:t>пам’яті</a:t>
            </a:r>
            <a:r>
              <a:rPr lang="ru-RU" sz="2800" b="1" dirty="0">
                <a:latin typeface="Monotype Corsiva" pitchFamily="66" charset="0"/>
              </a:rPr>
              <a:t> та </a:t>
            </a:r>
            <a:r>
              <a:rPr lang="ru-RU" sz="2800" b="1" dirty="0" err="1">
                <a:latin typeface="Monotype Corsiva" pitchFamily="66" charset="0"/>
              </a:rPr>
              <a:t>примирення</a:t>
            </a:r>
            <a:r>
              <a:rPr lang="ru-RU" sz="2800" b="1" dirty="0">
                <a:latin typeface="Monotype Corsiva" pitchFamily="66" charset="0"/>
              </a:rPr>
              <a:t> 8 </a:t>
            </a:r>
            <a:r>
              <a:rPr lang="ru-RU" sz="2800" b="1" dirty="0" err="1">
                <a:latin typeface="Monotype Corsiva" pitchFamily="66" charset="0"/>
              </a:rPr>
              <a:t>травня</a:t>
            </a:r>
            <a:r>
              <a:rPr lang="ru-RU" sz="2800" b="1" dirty="0">
                <a:latin typeface="Monotype Corsiva" pitchFamily="66" charset="0"/>
              </a:rPr>
              <a:t>. </a:t>
            </a:r>
          </a:p>
          <a:p>
            <a:endParaRPr lang="ru-RU" dirty="0"/>
          </a:p>
        </p:txBody>
      </p:sp>
      <p:pic>
        <p:nvPicPr>
          <p:cNvPr id="2053" name="Picture 5" descr="C:\Users\ASUS\Desktop\9 травня\5df2c4b7defcb76482173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-1"/>
            <a:ext cx="6429420" cy="31963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SUS\Desktop\9 травня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500694" y="4000504"/>
            <a:ext cx="3372898" cy="247174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28596" y="500042"/>
            <a:ext cx="83582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atin typeface="Monotype Corsiva" pitchFamily="66" charset="0"/>
              </a:rPr>
              <a:t>9 </a:t>
            </a:r>
            <a:r>
              <a:rPr lang="ru-RU" sz="3600" dirty="0" err="1">
                <a:latin typeface="Monotype Corsiva" pitchFamily="66" charset="0"/>
              </a:rPr>
              <a:t>травня</a:t>
            </a:r>
            <a:r>
              <a:rPr lang="ru-RU" sz="3600" dirty="0">
                <a:latin typeface="Monotype Corsiva" pitchFamily="66" charset="0"/>
              </a:rPr>
              <a:t> 2020 року </a:t>
            </a:r>
            <a:r>
              <a:rPr lang="ru-RU" sz="3600" dirty="0" err="1">
                <a:latin typeface="Monotype Corsiva" pitchFamily="66" charset="0"/>
              </a:rPr>
              <a:t>відзначається</a:t>
            </a:r>
            <a:r>
              <a:rPr lang="ru-RU" sz="3600" dirty="0">
                <a:latin typeface="Monotype Corsiva" pitchFamily="66" charset="0"/>
              </a:rPr>
              <a:t> 75-та </a:t>
            </a:r>
            <a:r>
              <a:rPr lang="ru-RU" sz="3600" dirty="0" err="1">
                <a:latin typeface="Monotype Corsiva" pitchFamily="66" charset="0"/>
              </a:rPr>
              <a:t>річниця</a:t>
            </a:r>
            <a:r>
              <a:rPr lang="ru-RU" sz="3600" dirty="0">
                <a:latin typeface="Monotype Corsiva" pitchFamily="66" charset="0"/>
              </a:rPr>
              <a:t> </a:t>
            </a:r>
            <a:r>
              <a:rPr lang="ru-RU" sz="3600" dirty="0" err="1">
                <a:latin typeface="Monotype Corsiva" pitchFamily="66" charset="0"/>
              </a:rPr>
              <a:t>зак</a:t>
            </a:r>
            <a:r>
              <a:rPr lang="uk-UA" sz="3600" dirty="0" err="1">
                <a:latin typeface="Monotype Corsiva" pitchFamily="66" charset="0"/>
              </a:rPr>
              <a:t>інчення</a:t>
            </a:r>
            <a:r>
              <a:rPr lang="uk-UA" sz="3600" dirty="0">
                <a:latin typeface="Monotype Corsiva" pitchFamily="66" charset="0"/>
              </a:rPr>
              <a:t> війни</a:t>
            </a:r>
            <a:endParaRPr lang="ru-RU" sz="3600" dirty="0"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2910" y="1928802"/>
            <a:ext cx="350046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Monotype Corsiva" pitchFamily="66" charset="0"/>
              </a:rPr>
              <a:t>Будь славен День,</a:t>
            </a:r>
            <a:br>
              <a:rPr lang="ru-RU" sz="2400" b="1" i="1" dirty="0">
                <a:latin typeface="Monotype Corsiva" pitchFamily="66" charset="0"/>
              </a:rPr>
            </a:br>
            <a:r>
              <a:rPr lang="ru-RU" sz="2400" b="1" i="1" dirty="0">
                <a:latin typeface="Monotype Corsiva" pitchFamily="66" charset="0"/>
              </a:rPr>
              <a:t>Коли над </a:t>
            </a:r>
            <a:r>
              <a:rPr lang="ru-RU" sz="2400" b="1" i="1" dirty="0" err="1">
                <a:latin typeface="Monotype Corsiva" pitchFamily="66" charset="0"/>
              </a:rPr>
              <a:t>світом</a:t>
            </a:r>
            <a:br>
              <a:rPr lang="ru-RU" sz="2400" b="1" i="1" dirty="0">
                <a:latin typeface="Monotype Corsiva" pitchFamily="66" charset="0"/>
              </a:rPr>
            </a:br>
            <a:r>
              <a:rPr lang="ru-RU" sz="2400" b="1" i="1" dirty="0">
                <a:latin typeface="Monotype Corsiva" pitchFamily="66" charset="0"/>
              </a:rPr>
              <a:t>Сплелись в </a:t>
            </a:r>
            <a:r>
              <a:rPr lang="ru-RU" sz="2400" b="1" i="1" dirty="0" err="1">
                <a:latin typeface="Monotype Corsiva" pitchFamily="66" charset="0"/>
              </a:rPr>
              <a:t>зеніті</a:t>
            </a:r>
            <a:r>
              <a:rPr lang="ru-RU" sz="2400" b="1" i="1" dirty="0">
                <a:latin typeface="Monotype Corsiva" pitchFamily="66" charset="0"/>
              </a:rPr>
              <a:t> торжества</a:t>
            </a:r>
            <a:br>
              <a:rPr lang="ru-RU" sz="2400" b="1" i="1" dirty="0">
                <a:latin typeface="Monotype Corsiva" pitchFamily="66" charset="0"/>
              </a:rPr>
            </a:br>
            <a:r>
              <a:rPr lang="ru-RU" sz="2400" b="1" i="1" dirty="0" err="1">
                <a:latin typeface="Monotype Corsiva" pitchFamily="66" charset="0"/>
              </a:rPr>
              <a:t>Салютні</a:t>
            </a:r>
            <a:r>
              <a:rPr lang="ru-RU" sz="2400" b="1" i="1" dirty="0">
                <a:latin typeface="Monotype Corsiva" pitchFamily="66" charset="0"/>
              </a:rPr>
              <a:t> </a:t>
            </a:r>
            <a:r>
              <a:rPr lang="ru-RU" sz="2400" b="1" i="1" dirty="0" err="1">
                <a:latin typeface="Monotype Corsiva" pitchFamily="66" charset="0"/>
              </a:rPr>
              <a:t>вистраждані</a:t>
            </a:r>
            <a:r>
              <a:rPr lang="ru-RU" sz="2400" b="1" i="1" dirty="0">
                <a:latin typeface="Monotype Corsiva" pitchFamily="66" charset="0"/>
              </a:rPr>
              <a:t>, </a:t>
            </a:r>
            <a:r>
              <a:rPr lang="ru-RU" sz="2400" b="1" i="1" dirty="0" err="1">
                <a:latin typeface="Monotype Corsiva" pitchFamily="66" charset="0"/>
              </a:rPr>
              <a:t>квіти</a:t>
            </a:r>
            <a:r>
              <a:rPr lang="ru-RU" sz="2400" b="1" i="1" dirty="0">
                <a:latin typeface="Monotype Corsiva" pitchFamily="66" charset="0"/>
              </a:rPr>
              <a:t> –</a:t>
            </a:r>
            <a:br>
              <a:rPr lang="ru-RU" sz="2400" b="1" i="1" dirty="0">
                <a:latin typeface="Monotype Corsiva" pitchFamily="66" charset="0"/>
              </a:rPr>
            </a:br>
            <a:r>
              <a:rPr lang="ru-RU" sz="2400" b="1" i="1" dirty="0">
                <a:latin typeface="Monotype Corsiva" pitchFamily="66" charset="0"/>
              </a:rPr>
              <a:t>Веселка </a:t>
            </a:r>
            <a:r>
              <a:rPr lang="ru-RU" sz="2400" b="1" i="1" dirty="0" err="1">
                <a:latin typeface="Monotype Corsiva" pitchFamily="66" charset="0"/>
              </a:rPr>
              <a:t>післягрозова</a:t>
            </a:r>
            <a:r>
              <a:rPr lang="ru-RU" sz="2400" b="1" i="1" dirty="0">
                <a:latin typeface="Monotype Corsiva" pitchFamily="66" charset="0"/>
              </a:rPr>
              <a:t>!</a:t>
            </a:r>
            <a:br>
              <a:rPr lang="ru-RU" sz="2400" b="1" i="1" dirty="0">
                <a:latin typeface="Monotype Corsiva" pitchFamily="66" charset="0"/>
              </a:rPr>
            </a:br>
            <a:r>
              <a:rPr lang="ru-RU" sz="2400" b="1" i="1" dirty="0">
                <a:latin typeface="Monotype Corsiva" pitchFamily="66" charset="0"/>
              </a:rPr>
              <a:t>Солдат сходив</a:t>
            </a:r>
            <a:br>
              <a:rPr lang="ru-RU" sz="2400" b="1" i="1" dirty="0">
                <a:latin typeface="Monotype Corsiva" pitchFamily="66" charset="0"/>
              </a:rPr>
            </a:br>
            <a:r>
              <a:rPr lang="ru-RU" sz="2400" b="1" i="1" dirty="0" err="1">
                <a:latin typeface="Monotype Corsiva" pitchFamily="66" charset="0"/>
              </a:rPr>
              <a:t>Тяжкі</a:t>
            </a:r>
            <a:r>
              <a:rPr lang="ru-RU" sz="2400" b="1" i="1" dirty="0">
                <a:latin typeface="Monotype Corsiva" pitchFamily="66" charset="0"/>
              </a:rPr>
              <a:t> дороги</a:t>
            </a:r>
            <a:br>
              <a:rPr lang="ru-RU" sz="2400" b="1" i="1" dirty="0">
                <a:latin typeface="Monotype Corsiva" pitchFamily="66" charset="0"/>
              </a:rPr>
            </a:br>
            <a:r>
              <a:rPr lang="ru-RU" sz="2400" b="1" i="1" dirty="0">
                <a:latin typeface="Monotype Corsiva" pitchFamily="66" charset="0"/>
              </a:rPr>
              <a:t>І мир – </a:t>
            </a:r>
            <a:r>
              <a:rPr lang="ru-RU" sz="2400" b="1" i="1" dirty="0" err="1">
                <a:latin typeface="Monotype Corsiva" pitchFamily="66" charset="0"/>
              </a:rPr>
              <a:t>врятоване</a:t>
            </a:r>
            <a:r>
              <a:rPr lang="ru-RU" sz="2400" b="1" i="1" dirty="0">
                <a:latin typeface="Monotype Corsiva" pitchFamily="66" charset="0"/>
              </a:rPr>
              <a:t> дитя –</a:t>
            </a:r>
            <a:br>
              <a:rPr lang="ru-RU" sz="2400" b="1" i="1" dirty="0">
                <a:latin typeface="Monotype Corsiva" pitchFamily="66" charset="0"/>
              </a:rPr>
            </a:br>
            <a:r>
              <a:rPr lang="ru-RU" sz="2400" b="1" i="1" dirty="0" err="1">
                <a:latin typeface="Monotype Corsiva" pitchFamily="66" charset="0"/>
              </a:rPr>
              <a:t>Він</a:t>
            </a:r>
            <a:r>
              <a:rPr lang="ru-RU" sz="2400" b="1" i="1" dirty="0">
                <a:latin typeface="Monotype Corsiva" pitchFamily="66" charset="0"/>
              </a:rPr>
              <a:t> до </a:t>
            </a:r>
            <a:r>
              <a:rPr lang="ru-RU" sz="2400" b="1" i="1" dirty="0" err="1">
                <a:latin typeface="Monotype Corsiva" pitchFamily="66" charset="0"/>
              </a:rPr>
              <a:t>колиски</a:t>
            </a:r>
            <a:r>
              <a:rPr lang="ru-RU" sz="2400" b="1" i="1" dirty="0">
                <a:latin typeface="Monotype Corsiva" pitchFamily="66" charset="0"/>
              </a:rPr>
              <a:t> </a:t>
            </a:r>
            <a:r>
              <a:rPr lang="ru-RU" sz="2400" b="1" i="1" dirty="0" err="1">
                <a:latin typeface="Monotype Corsiva" pitchFamily="66" charset="0"/>
              </a:rPr>
              <a:t>майбуття</a:t>
            </a:r>
            <a:br>
              <a:rPr lang="ru-RU" sz="2400" b="1" i="1" dirty="0">
                <a:latin typeface="Monotype Corsiva" pitchFamily="66" charset="0"/>
              </a:rPr>
            </a:br>
            <a:r>
              <a:rPr lang="ru-RU" sz="2400" b="1" i="1" dirty="0" err="1">
                <a:latin typeface="Monotype Corsiva" pitchFamily="66" charset="0"/>
              </a:rPr>
              <a:t>Підніс</a:t>
            </a:r>
            <a:r>
              <a:rPr lang="ru-RU" sz="2400" b="1" i="1" dirty="0">
                <a:latin typeface="Monotype Corsiva" pitchFamily="66" charset="0"/>
              </a:rPr>
              <a:t> у </a:t>
            </a:r>
            <a:r>
              <a:rPr lang="ru-RU" sz="2400" b="1" i="1" dirty="0" err="1">
                <a:latin typeface="Monotype Corsiva" pitchFamily="66" charset="0"/>
              </a:rPr>
              <a:t>сяйві</a:t>
            </a:r>
            <a:r>
              <a:rPr lang="ru-RU" sz="2400" b="1" i="1" dirty="0">
                <a:latin typeface="Monotype Corsiva" pitchFamily="66" charset="0"/>
              </a:rPr>
              <a:t> Перемоги.</a:t>
            </a:r>
            <a:endParaRPr lang="ru-RU" sz="2400" b="1" dirty="0">
              <a:latin typeface="Monotype Corsiva" pitchFamily="66" charset="0"/>
            </a:endParaRPr>
          </a:p>
        </p:txBody>
      </p:sp>
      <p:pic>
        <p:nvPicPr>
          <p:cNvPr id="1026" name="Picture 2" descr="C:\Users\ASUS\Desktop\9 травня\73gsfg-0x49-960x640-op4kmo5nsvijhweuyopeggonqtgwtxc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1571612"/>
            <a:ext cx="3428999" cy="2285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Monotype Corsiva" pitchFamily="66" charset="0"/>
              </a:rPr>
              <a:t>“Мак </a:t>
            </a:r>
            <a:r>
              <a:rPr lang="ru-RU" sz="3600" b="1" dirty="0" err="1">
                <a:latin typeface="Monotype Corsiva" pitchFamily="66" charset="0"/>
              </a:rPr>
              <a:t>пам’яті</a:t>
            </a:r>
            <a:r>
              <a:rPr lang="ru-RU" sz="3600" b="1" dirty="0">
                <a:latin typeface="Monotype Corsiva" pitchFamily="66" charset="0"/>
              </a:rPr>
              <a:t>”</a:t>
            </a:r>
            <a:endParaRPr lang="ru-RU" sz="3600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142984"/>
            <a:ext cx="8401080" cy="3643338"/>
          </a:xfrm>
        </p:spPr>
        <p:txBody>
          <a:bodyPr>
            <a:normAutofit/>
          </a:bodyPr>
          <a:lstStyle/>
          <a:p>
            <a:pPr marL="0" indent="432000">
              <a:spcBef>
                <a:spcPts val="0"/>
              </a:spcBef>
              <a:buNone/>
            </a:pPr>
            <a:r>
              <a:rPr lang="ru-RU" sz="2800" dirty="0" err="1">
                <a:latin typeface="Monotype Corsiva" pitchFamily="66" charset="0"/>
              </a:rPr>
              <a:t>Червоний</a:t>
            </a:r>
            <a:r>
              <a:rPr lang="ru-RU" sz="2800" dirty="0">
                <a:latin typeface="Monotype Corsiva" pitchFamily="66" charset="0"/>
              </a:rPr>
              <a:t> мак як символ </a:t>
            </a:r>
            <a:r>
              <a:rPr lang="ru-RU" sz="2800" dirty="0" err="1">
                <a:latin typeface="Monotype Corsiva" pitchFamily="66" charset="0"/>
              </a:rPr>
              <a:t>пам’яті</a:t>
            </a:r>
            <a:r>
              <a:rPr lang="ru-RU" sz="2800" dirty="0">
                <a:latin typeface="Monotype Corsiva" pitchFamily="66" charset="0"/>
              </a:rPr>
              <a:t> жертв </a:t>
            </a:r>
            <a:r>
              <a:rPr lang="ru-RU" sz="2800" dirty="0" err="1">
                <a:latin typeface="Monotype Corsiva" pitchFamily="66" charset="0"/>
              </a:rPr>
              <a:t>війни</a:t>
            </a:r>
            <a:r>
              <a:rPr lang="ru-RU" sz="2800" dirty="0">
                <a:latin typeface="Monotype Corsiva" pitchFamily="66" charset="0"/>
              </a:rPr>
              <a:t> </a:t>
            </a:r>
            <a:r>
              <a:rPr lang="ru-RU" sz="2800" dirty="0" err="1">
                <a:latin typeface="Monotype Corsiva" pitchFamily="66" charset="0"/>
              </a:rPr>
              <a:t>вперше</a:t>
            </a:r>
            <a:r>
              <a:rPr lang="ru-RU" sz="2800" dirty="0">
                <a:latin typeface="Monotype Corsiva" pitchFamily="66" charset="0"/>
              </a:rPr>
              <a:t> </a:t>
            </a:r>
            <a:r>
              <a:rPr lang="ru-RU" sz="2800" dirty="0" err="1">
                <a:latin typeface="Monotype Corsiva" pitchFamily="66" charset="0"/>
              </a:rPr>
              <a:t>використано</a:t>
            </a:r>
            <a:r>
              <a:rPr lang="ru-RU" sz="2800" dirty="0">
                <a:latin typeface="Monotype Corsiva" pitchFamily="66" charset="0"/>
              </a:rPr>
              <a:t> в </a:t>
            </a:r>
            <a:r>
              <a:rPr lang="ru-RU" sz="2800" dirty="0" err="1">
                <a:latin typeface="Monotype Corsiva" pitchFamily="66" charset="0"/>
              </a:rPr>
              <a:t>Україні</a:t>
            </a:r>
            <a:r>
              <a:rPr lang="ru-RU" sz="2800" dirty="0">
                <a:latin typeface="Monotype Corsiva" pitchFamily="66" charset="0"/>
              </a:rPr>
              <a:t> у 2014 </a:t>
            </a:r>
            <a:r>
              <a:rPr lang="ru-RU" sz="2800" dirty="0" err="1">
                <a:latin typeface="Monotype Corsiva" pitchFamily="66" charset="0"/>
              </a:rPr>
              <a:t>році</a:t>
            </a:r>
            <a:r>
              <a:rPr lang="ru-RU" sz="2800" dirty="0">
                <a:latin typeface="Monotype Corsiva" pitchFamily="66" charset="0"/>
              </a:rPr>
              <a:t>. Автором символу </a:t>
            </a:r>
            <a:r>
              <a:rPr lang="ru-RU" sz="2800" dirty="0" err="1">
                <a:latin typeface="Monotype Corsiva" pitchFamily="66" charset="0"/>
              </a:rPr>
              <a:t>є</a:t>
            </a:r>
            <a:r>
              <a:rPr lang="ru-RU" sz="2800" dirty="0">
                <a:latin typeface="Monotype Corsiva" pitchFamily="66" charset="0"/>
              </a:rPr>
              <a:t> </a:t>
            </a:r>
            <a:r>
              <a:rPr lang="ru-RU" sz="2800" dirty="0" err="1">
                <a:latin typeface="Monotype Corsiva" pitchFamily="66" charset="0"/>
              </a:rPr>
              <a:t>харківський</a:t>
            </a:r>
            <a:r>
              <a:rPr lang="ru-RU" sz="2800" dirty="0">
                <a:latin typeface="Monotype Corsiva" pitchFamily="66" charset="0"/>
              </a:rPr>
              <a:t> дизайнер </a:t>
            </a:r>
            <a:r>
              <a:rPr lang="ru-RU" sz="2800" dirty="0" err="1">
                <a:latin typeface="Monotype Corsiva" pitchFamily="66" charset="0"/>
              </a:rPr>
              <a:t>Сергій</a:t>
            </a:r>
            <a:r>
              <a:rPr lang="ru-RU" sz="2800" dirty="0">
                <a:latin typeface="Monotype Corsiva" pitchFamily="66" charset="0"/>
              </a:rPr>
              <a:t> </a:t>
            </a:r>
            <a:r>
              <a:rPr lang="ru-RU" sz="2800" dirty="0" err="1">
                <a:latin typeface="Monotype Corsiva" pitchFamily="66" charset="0"/>
              </a:rPr>
              <a:t>Мішакін</a:t>
            </a:r>
            <a:r>
              <a:rPr lang="ru-RU" sz="2800" dirty="0">
                <a:latin typeface="Monotype Corsiva" pitchFamily="66" charset="0"/>
              </a:rPr>
              <a:t>. </a:t>
            </a:r>
          </a:p>
          <a:p>
            <a:pPr marL="0" indent="432000">
              <a:spcBef>
                <a:spcPts val="0"/>
              </a:spcBef>
              <a:buNone/>
            </a:pPr>
            <a:r>
              <a:rPr lang="ru-RU" sz="2800" dirty="0" err="1">
                <a:latin typeface="Monotype Corsiva" pitchFamily="66" charset="0"/>
              </a:rPr>
              <a:t>Графічне</a:t>
            </a:r>
            <a:r>
              <a:rPr lang="ru-RU" sz="2800" dirty="0">
                <a:latin typeface="Monotype Corsiva" pitchFamily="66" charset="0"/>
              </a:rPr>
              <a:t> </a:t>
            </a:r>
            <a:r>
              <a:rPr lang="ru-RU" sz="2800" dirty="0" err="1">
                <a:latin typeface="Monotype Corsiva" pitchFamily="66" charset="0"/>
              </a:rPr>
              <a:t>зображення</a:t>
            </a:r>
            <a:r>
              <a:rPr lang="ru-RU" sz="2800" dirty="0">
                <a:latin typeface="Monotype Corsiva" pitchFamily="66" charset="0"/>
              </a:rPr>
              <a:t> </a:t>
            </a:r>
            <a:r>
              <a:rPr lang="ru-RU" sz="2800" dirty="0" err="1">
                <a:latin typeface="Monotype Corsiva" pitchFamily="66" charset="0"/>
              </a:rPr>
              <a:t>є</a:t>
            </a:r>
            <a:r>
              <a:rPr lang="ru-RU" sz="2800" dirty="0">
                <a:latin typeface="Monotype Corsiva" pitchFamily="66" charset="0"/>
              </a:rPr>
              <a:t> </a:t>
            </a:r>
            <a:r>
              <a:rPr lang="ru-RU" sz="2800" dirty="0" err="1">
                <a:latin typeface="Monotype Corsiva" pitchFamily="66" charset="0"/>
              </a:rPr>
              <a:t>своєрідною</a:t>
            </a:r>
            <a:r>
              <a:rPr lang="ru-RU" sz="2800" dirty="0">
                <a:latin typeface="Monotype Corsiva" pitchFamily="66" charset="0"/>
              </a:rPr>
              <a:t> </a:t>
            </a:r>
            <a:r>
              <a:rPr lang="ru-RU" sz="2800" dirty="0" err="1">
                <a:latin typeface="Monotype Corsiva" pitchFamily="66" charset="0"/>
              </a:rPr>
              <a:t>ілюзією</a:t>
            </a:r>
            <a:r>
              <a:rPr lang="ru-RU" sz="2800" dirty="0">
                <a:latin typeface="Monotype Corsiva" pitchFamily="66" charset="0"/>
              </a:rPr>
              <a:t>: </a:t>
            </a:r>
            <a:r>
              <a:rPr lang="ru-RU" sz="2800" dirty="0" err="1">
                <a:latin typeface="Monotype Corsiva" pitchFamily="66" charset="0"/>
              </a:rPr>
              <a:t>з</a:t>
            </a:r>
            <a:r>
              <a:rPr lang="ru-RU" sz="2800" dirty="0">
                <a:latin typeface="Monotype Corsiva" pitchFamily="66" charset="0"/>
              </a:rPr>
              <a:t> одного боку </a:t>
            </a:r>
            <a:r>
              <a:rPr lang="ru-RU" sz="2800" dirty="0" err="1">
                <a:latin typeface="Monotype Corsiva" pitchFamily="66" charset="0"/>
              </a:rPr>
              <a:t>воно</a:t>
            </a:r>
            <a:r>
              <a:rPr lang="ru-RU" sz="2800" dirty="0">
                <a:latin typeface="Monotype Corsiva" pitchFamily="66" charset="0"/>
              </a:rPr>
              <a:t> </a:t>
            </a:r>
            <a:r>
              <a:rPr lang="ru-RU" sz="2800" dirty="0" err="1">
                <a:latin typeface="Monotype Corsiva" pitchFamily="66" charset="0"/>
              </a:rPr>
              <a:t>уособлює</a:t>
            </a:r>
            <a:r>
              <a:rPr lang="ru-RU" sz="2800" dirty="0">
                <a:latin typeface="Monotype Corsiva" pitchFamily="66" charset="0"/>
              </a:rPr>
              <a:t> </a:t>
            </a:r>
            <a:r>
              <a:rPr lang="ru-RU" sz="2800" dirty="0" err="1">
                <a:latin typeface="Monotype Corsiva" pitchFamily="66" charset="0"/>
              </a:rPr>
              <a:t>квітку</a:t>
            </a:r>
            <a:r>
              <a:rPr lang="ru-RU" sz="2800" dirty="0">
                <a:latin typeface="Monotype Corsiva" pitchFamily="66" charset="0"/>
              </a:rPr>
              <a:t> маку, </a:t>
            </a:r>
            <a:r>
              <a:rPr lang="ru-RU" sz="2800" dirty="0" err="1">
                <a:latin typeface="Monotype Corsiva" pitchFamily="66" charset="0"/>
              </a:rPr>
              <a:t>з</a:t>
            </a:r>
            <a:r>
              <a:rPr lang="ru-RU" sz="2800" dirty="0">
                <a:latin typeface="Monotype Corsiva" pitchFamily="66" charset="0"/>
              </a:rPr>
              <a:t> другого – </a:t>
            </a:r>
            <a:r>
              <a:rPr lang="ru-RU" sz="2800" dirty="0" err="1">
                <a:latin typeface="Monotype Corsiva" pitchFamily="66" charset="0"/>
              </a:rPr>
              <a:t>кривавий</a:t>
            </a:r>
            <a:r>
              <a:rPr lang="ru-RU" sz="2800" dirty="0">
                <a:latin typeface="Monotype Corsiva" pitchFamily="66" charset="0"/>
              </a:rPr>
              <a:t> </a:t>
            </a:r>
            <a:r>
              <a:rPr lang="ru-RU" sz="2800" dirty="0" err="1">
                <a:latin typeface="Monotype Corsiva" pitchFamily="66" charset="0"/>
              </a:rPr>
              <a:t>слід</a:t>
            </a:r>
            <a:r>
              <a:rPr lang="ru-RU" sz="2800" dirty="0">
                <a:latin typeface="Monotype Corsiva" pitchFamily="66" charset="0"/>
              </a:rPr>
              <a:t> </a:t>
            </a:r>
            <a:r>
              <a:rPr lang="ru-RU" sz="2800" dirty="0" err="1">
                <a:latin typeface="Monotype Corsiva" pitchFamily="66" charset="0"/>
              </a:rPr>
              <a:t>від</a:t>
            </a:r>
            <a:r>
              <a:rPr lang="ru-RU" sz="2800" dirty="0">
                <a:latin typeface="Monotype Corsiva" pitchFamily="66" charset="0"/>
              </a:rPr>
              <a:t> </a:t>
            </a:r>
            <a:r>
              <a:rPr lang="ru-RU" sz="2800" dirty="0" err="1">
                <a:latin typeface="Monotype Corsiva" pitchFamily="66" charset="0"/>
              </a:rPr>
              <a:t>кулі</a:t>
            </a:r>
            <a:r>
              <a:rPr lang="ru-RU" sz="2800" dirty="0">
                <a:latin typeface="Monotype Corsiva" pitchFamily="66" charset="0"/>
              </a:rPr>
              <a:t>. </a:t>
            </a:r>
            <a:r>
              <a:rPr lang="ru-RU" sz="2800" dirty="0" err="1">
                <a:latin typeface="Monotype Corsiva" pitchFamily="66" charset="0"/>
              </a:rPr>
              <a:t>Поруч</a:t>
            </a:r>
            <a:r>
              <a:rPr lang="ru-RU" sz="2800" dirty="0">
                <a:latin typeface="Monotype Corsiva" pitchFamily="66" charset="0"/>
              </a:rPr>
              <a:t> </a:t>
            </a:r>
            <a:r>
              <a:rPr lang="ru-RU" sz="2800" dirty="0" err="1">
                <a:latin typeface="Monotype Corsiva" pitchFamily="66" charset="0"/>
              </a:rPr>
              <a:t>із</a:t>
            </a:r>
            <a:r>
              <a:rPr lang="ru-RU" sz="2800" dirty="0">
                <a:latin typeface="Monotype Corsiva" pitchFamily="66" charset="0"/>
              </a:rPr>
              <a:t> </a:t>
            </a:r>
            <a:r>
              <a:rPr lang="ru-RU" sz="2800" dirty="0" err="1">
                <a:latin typeface="Monotype Corsiva" pitchFamily="66" charset="0"/>
              </a:rPr>
              <a:t>квіткою</a:t>
            </a:r>
            <a:r>
              <a:rPr lang="ru-RU" sz="2800" dirty="0">
                <a:latin typeface="Monotype Corsiva" pitchFamily="66" charset="0"/>
              </a:rPr>
              <a:t> </a:t>
            </a:r>
            <a:r>
              <a:rPr lang="ru-RU" sz="2800" dirty="0" err="1">
                <a:latin typeface="Monotype Corsiva" pitchFamily="66" charset="0"/>
              </a:rPr>
              <a:t>розміщено</a:t>
            </a:r>
            <a:r>
              <a:rPr lang="ru-RU" sz="2800" dirty="0">
                <a:latin typeface="Monotype Corsiva" pitchFamily="66" charset="0"/>
              </a:rPr>
              <a:t> </a:t>
            </a:r>
            <a:r>
              <a:rPr lang="ru-RU" sz="2800" dirty="0" err="1">
                <a:latin typeface="Monotype Corsiva" pitchFamily="66" charset="0"/>
              </a:rPr>
              <a:t>дати</a:t>
            </a:r>
            <a:r>
              <a:rPr lang="ru-RU" sz="2800" dirty="0">
                <a:latin typeface="Monotype Corsiva" pitchFamily="66" charset="0"/>
              </a:rPr>
              <a:t> початку </a:t>
            </a:r>
            <a:r>
              <a:rPr lang="ru-RU" sz="2800" dirty="0" err="1">
                <a:latin typeface="Monotype Corsiva" pitchFamily="66" charset="0"/>
              </a:rPr>
              <a:t>і</a:t>
            </a:r>
            <a:r>
              <a:rPr lang="ru-RU" sz="2800" dirty="0">
                <a:latin typeface="Monotype Corsiva" pitchFamily="66" charset="0"/>
              </a:rPr>
              <a:t> </a:t>
            </a:r>
            <a:r>
              <a:rPr lang="ru-RU" sz="2800" dirty="0" err="1">
                <a:latin typeface="Monotype Corsiva" pitchFamily="66" charset="0"/>
              </a:rPr>
              <a:t>закінчення</a:t>
            </a:r>
            <a:r>
              <a:rPr lang="ru-RU" sz="2800" dirty="0">
                <a:latin typeface="Monotype Corsiva" pitchFamily="66" charset="0"/>
              </a:rPr>
              <a:t> </a:t>
            </a:r>
            <a:r>
              <a:rPr lang="ru-RU" sz="2800" dirty="0" err="1">
                <a:latin typeface="Monotype Corsiva" pitchFamily="66" charset="0"/>
              </a:rPr>
              <a:t>Другої</a:t>
            </a:r>
            <a:r>
              <a:rPr lang="ru-RU" sz="2800" dirty="0">
                <a:latin typeface="Monotype Corsiva" pitchFamily="66" charset="0"/>
              </a:rPr>
              <a:t> </a:t>
            </a:r>
            <a:r>
              <a:rPr lang="ru-RU" sz="2800" dirty="0" err="1">
                <a:latin typeface="Monotype Corsiva" pitchFamily="66" charset="0"/>
              </a:rPr>
              <a:t>світової</a:t>
            </a:r>
            <a:r>
              <a:rPr lang="ru-RU" sz="2800" dirty="0">
                <a:latin typeface="Monotype Corsiva" pitchFamily="66" charset="0"/>
              </a:rPr>
              <a:t> </a:t>
            </a:r>
            <a:r>
              <a:rPr lang="ru-RU" sz="2800" dirty="0" err="1">
                <a:latin typeface="Monotype Corsiva" pitchFamily="66" charset="0"/>
              </a:rPr>
              <a:t>війни</a:t>
            </a:r>
            <a:r>
              <a:rPr lang="ru-RU" sz="2800" dirty="0">
                <a:latin typeface="Monotype Corsiva" pitchFamily="66" charset="0"/>
              </a:rPr>
              <a:t> – 1939–1945 – та гасло “</a:t>
            </a:r>
            <a:r>
              <a:rPr lang="ru-RU" sz="2800" dirty="0" err="1">
                <a:latin typeface="Monotype Corsiva" pitchFamily="66" charset="0"/>
              </a:rPr>
              <a:t>Пам’ятаємо</a:t>
            </a:r>
            <a:r>
              <a:rPr lang="ru-RU" sz="2800" dirty="0">
                <a:latin typeface="Monotype Corsiva" pitchFamily="66" charset="0"/>
              </a:rPr>
              <a:t>. </a:t>
            </a:r>
            <a:r>
              <a:rPr lang="ru-RU" sz="2800" dirty="0" err="1">
                <a:latin typeface="Monotype Corsiva" pitchFamily="66" charset="0"/>
              </a:rPr>
              <a:t>Перемагаємо</a:t>
            </a:r>
            <a:r>
              <a:rPr lang="ru-RU" sz="2800" dirty="0">
                <a:latin typeface="Monotype Corsiva" pitchFamily="66" charset="0"/>
              </a:rPr>
              <a:t>”.</a:t>
            </a:r>
          </a:p>
        </p:txBody>
      </p:sp>
      <p:pic>
        <p:nvPicPr>
          <p:cNvPr id="3074" name="Picture 2" descr="C:\Users\ASUS\Desktop\9 травня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4435808"/>
            <a:ext cx="3233751" cy="2422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 descr="C:\Users\ASUS\Desktop\9 травня\im-8 may _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49421"/>
            <a:ext cx="6215074" cy="5008580"/>
          </a:xfrm>
          <a:prstGeom prst="rect">
            <a:avLst/>
          </a:prstGeom>
          <a:noFill/>
        </p:spPr>
      </p:pic>
      <p:pic>
        <p:nvPicPr>
          <p:cNvPr id="9218" name="Picture 2" descr="C:\Users\ASUS\Desktop\9 травня\Без названия (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4029" y="0"/>
            <a:ext cx="4799971" cy="250030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42862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600" b="1" dirty="0" err="1">
                <a:latin typeface="Monotype Corsiva" pitchFamily="66" charset="0"/>
              </a:rPr>
              <a:t>Війна</a:t>
            </a:r>
            <a:r>
              <a:rPr lang="ru-RU" sz="3600" b="1" dirty="0">
                <a:latin typeface="Monotype Corsiva" pitchFamily="66" charset="0"/>
              </a:rPr>
              <a:t> </a:t>
            </a:r>
            <a:r>
              <a:rPr lang="ru-RU" sz="3600" b="1" dirty="0" err="1">
                <a:latin typeface="Monotype Corsiva" pitchFamily="66" charset="0"/>
              </a:rPr>
              <a:t>завжди</a:t>
            </a:r>
            <a:endParaRPr lang="ru-RU" sz="3600" b="1" dirty="0">
              <a:latin typeface="Monotype Corsiva" pitchFamily="66" charset="0"/>
            </a:endParaRPr>
          </a:p>
          <a:p>
            <a:pPr>
              <a:buNone/>
            </a:pPr>
            <a:r>
              <a:rPr lang="ru-RU" sz="3600" b="1" dirty="0" err="1">
                <a:latin typeface="Monotype Corsiva" pitchFamily="66" charset="0"/>
              </a:rPr>
              <a:t>починається</a:t>
            </a:r>
            <a:r>
              <a:rPr lang="ru-RU" sz="3600" b="1" dirty="0">
                <a:latin typeface="Monotype Corsiva" pitchFamily="66" charset="0"/>
              </a:rPr>
              <a:t> </a:t>
            </a:r>
            <a:r>
              <a:rPr lang="ru-RU" sz="3600" b="1" dirty="0" err="1">
                <a:latin typeface="Monotype Corsiva" pitchFamily="66" charset="0"/>
              </a:rPr>
              <a:t>раптово</a:t>
            </a:r>
            <a:r>
              <a:rPr lang="ru-RU" sz="3600" b="1" dirty="0">
                <a:latin typeface="Monotype Corsiva" pitchFamily="66" charset="0"/>
              </a:rPr>
              <a:t>…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215042" y="2857496"/>
            <a:ext cx="292895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400" b="1" dirty="0">
                <a:latin typeface="Monotype Corsiva" pitchFamily="66" charset="0"/>
              </a:rPr>
              <a:t>У 1941 </a:t>
            </a:r>
            <a:r>
              <a:rPr lang="ru-RU" sz="2400" b="1" dirty="0" err="1">
                <a:latin typeface="Monotype Corsiva" pitchFamily="66" charset="0"/>
              </a:rPr>
              <a:t>році</a:t>
            </a:r>
            <a:r>
              <a:rPr lang="ru-RU" sz="2400" b="1" dirty="0">
                <a:latin typeface="Monotype Corsiva" pitchFamily="66" charset="0"/>
              </a:rPr>
              <a:t> </a:t>
            </a:r>
            <a:r>
              <a:rPr lang="ru-RU" sz="2400" b="1" dirty="0" err="1">
                <a:latin typeface="Monotype Corsiva" pitchFamily="66" charset="0"/>
              </a:rPr>
              <a:t>почалася</a:t>
            </a:r>
            <a:endParaRPr lang="ru-RU" sz="2400" b="1" dirty="0">
              <a:latin typeface="Monotype Corsiva" pitchFamily="66" charset="0"/>
            </a:endParaRPr>
          </a:p>
          <a:p>
            <a:pPr algn="just">
              <a:buNone/>
            </a:pPr>
            <a:r>
              <a:rPr lang="ru-RU" sz="2400" b="1" dirty="0" err="1">
                <a:latin typeface="Monotype Corsiva" pitchFamily="66" charset="0"/>
              </a:rPr>
              <a:t>найстрашніша</a:t>
            </a:r>
            <a:r>
              <a:rPr lang="ru-RU" sz="2400" b="1" dirty="0">
                <a:latin typeface="Monotype Corsiva" pitchFamily="66" charset="0"/>
              </a:rPr>
              <a:t>,</a:t>
            </a:r>
          </a:p>
          <a:p>
            <a:pPr algn="just">
              <a:buNone/>
            </a:pPr>
            <a:r>
              <a:rPr lang="ru-RU" sz="2400" b="1" dirty="0" err="1">
                <a:latin typeface="Monotype Corsiva" pitchFamily="66" charset="0"/>
              </a:rPr>
              <a:t>найближча</a:t>
            </a:r>
            <a:r>
              <a:rPr lang="ru-RU" sz="2400" b="1" dirty="0">
                <a:latin typeface="Monotype Corsiva" pitchFamily="66" charset="0"/>
              </a:rPr>
              <a:t>,</a:t>
            </a:r>
          </a:p>
          <a:p>
            <a:pPr algn="just">
              <a:buNone/>
            </a:pPr>
            <a:r>
              <a:rPr lang="ru-RU" sz="2400" b="1" dirty="0" err="1">
                <a:latin typeface="Monotype Corsiva" pitchFamily="66" charset="0"/>
              </a:rPr>
              <a:t>найкривавіша</a:t>
            </a:r>
            <a:r>
              <a:rPr lang="ru-RU" sz="2400" b="1" dirty="0">
                <a:latin typeface="Monotype Corsiva" pitchFamily="66" charset="0"/>
              </a:rPr>
              <a:t> – </a:t>
            </a:r>
          </a:p>
          <a:p>
            <a:pPr algn="just">
              <a:buNone/>
            </a:pPr>
            <a:r>
              <a:rPr lang="ru-RU" sz="2400" b="1" dirty="0">
                <a:latin typeface="Monotype Corsiva" pitchFamily="66" charset="0"/>
              </a:rPr>
              <a:t>Велика </a:t>
            </a:r>
            <a:r>
              <a:rPr lang="ru-RU" sz="2400" b="1" dirty="0" err="1">
                <a:latin typeface="Monotype Corsiva" pitchFamily="66" charset="0"/>
              </a:rPr>
              <a:t>Вітчизняна</a:t>
            </a:r>
            <a:r>
              <a:rPr lang="ru-RU" sz="2400" b="1" dirty="0">
                <a:latin typeface="Monotype Corsiva" pitchFamily="66" charset="0"/>
              </a:rPr>
              <a:t>. </a:t>
            </a:r>
          </a:p>
          <a:p>
            <a:pPr algn="just">
              <a:buNone/>
            </a:pPr>
            <a:r>
              <a:rPr lang="ru-RU" sz="2400" b="1" dirty="0" err="1">
                <a:latin typeface="Monotype Corsiva" pitchFamily="66" charset="0"/>
              </a:rPr>
              <a:t>Кажуть</a:t>
            </a:r>
            <a:r>
              <a:rPr lang="ru-RU" sz="2400" b="1" dirty="0">
                <a:latin typeface="Monotype Corsiva" pitchFamily="66" charset="0"/>
              </a:rPr>
              <a:t>, без </a:t>
            </a:r>
          </a:p>
          <a:p>
            <a:pPr algn="just">
              <a:buNone/>
            </a:pPr>
            <a:r>
              <a:rPr lang="ru-RU" sz="2400" b="1" dirty="0" err="1">
                <a:latin typeface="Monotype Corsiva" pitchFamily="66" charset="0"/>
              </a:rPr>
              <a:t>величезних</a:t>
            </a:r>
            <a:r>
              <a:rPr lang="ru-RU" sz="2400" b="1" dirty="0">
                <a:latin typeface="Monotype Corsiva" pitchFamily="66" charset="0"/>
              </a:rPr>
              <a:t> </a:t>
            </a:r>
            <a:r>
              <a:rPr lang="ru-RU" sz="2400" b="1" dirty="0" err="1">
                <a:latin typeface="Monotype Corsiva" pitchFamily="66" charset="0"/>
              </a:rPr>
              <a:t>втрат</a:t>
            </a:r>
            <a:r>
              <a:rPr lang="ru-RU" sz="2400" b="1" dirty="0">
                <a:latin typeface="Monotype Corsiva" pitchFamily="66" charset="0"/>
              </a:rPr>
              <a:t>, </a:t>
            </a:r>
          </a:p>
          <a:p>
            <a:pPr algn="just">
              <a:buNone/>
            </a:pPr>
            <a:r>
              <a:rPr lang="ru-RU" sz="2400" b="1" dirty="0" err="1">
                <a:latin typeface="Monotype Corsiva" pitchFamily="66" charset="0"/>
              </a:rPr>
              <a:t>нацистів</a:t>
            </a:r>
            <a:r>
              <a:rPr lang="ru-RU" sz="2400" b="1" dirty="0">
                <a:latin typeface="Monotype Corsiva" pitchFamily="66" charset="0"/>
              </a:rPr>
              <a:t> </a:t>
            </a:r>
            <a:r>
              <a:rPr lang="ru-RU" sz="2400" b="1" dirty="0" err="1">
                <a:latin typeface="Monotype Corsiva" pitchFamily="66" charset="0"/>
              </a:rPr>
              <a:t>було</a:t>
            </a:r>
            <a:r>
              <a:rPr lang="ru-RU" sz="2400" b="1" dirty="0">
                <a:latin typeface="Monotype Corsiva" pitchFamily="66" charset="0"/>
              </a:rPr>
              <a:t> </a:t>
            </a:r>
          </a:p>
          <a:p>
            <a:pPr algn="just">
              <a:buNone/>
            </a:pPr>
            <a:r>
              <a:rPr lang="ru-RU" sz="2400" b="1" dirty="0">
                <a:latin typeface="Monotype Corsiva" pitchFamily="66" charset="0"/>
              </a:rPr>
              <a:t>не </a:t>
            </a:r>
            <a:r>
              <a:rPr lang="ru-RU" sz="2400" b="1" dirty="0" err="1">
                <a:latin typeface="Monotype Corsiva" pitchFamily="66" charset="0"/>
              </a:rPr>
              <a:t>зупинити</a:t>
            </a:r>
            <a:r>
              <a:rPr lang="ru-RU" sz="2400" b="1" dirty="0">
                <a:latin typeface="Monotype Corsiva" pitchFamily="66" charset="0"/>
              </a:rPr>
              <a:t> ...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3400420" cy="4525963"/>
          </a:xfrm>
        </p:spPr>
        <p:txBody>
          <a:bodyPr>
            <a:normAutofit fontScale="62500" lnSpcReduction="20000"/>
          </a:bodyPr>
          <a:lstStyle/>
          <a:p>
            <a:pPr marL="0" indent="432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Monotype Corsiva" pitchFamily="66" charset="0"/>
              </a:rPr>
              <a:t>Сорок </a:t>
            </a:r>
            <a:r>
              <a:rPr lang="ru-RU" b="1" dirty="0" err="1">
                <a:latin typeface="Monotype Corsiva" pitchFamily="66" charset="0"/>
              </a:rPr>
              <a:t>третій</a:t>
            </a:r>
            <a:r>
              <a:rPr lang="ru-RU" b="1" dirty="0">
                <a:latin typeface="Monotype Corsiva" pitchFamily="66" charset="0"/>
              </a:rPr>
              <a:t> </a:t>
            </a:r>
            <a:r>
              <a:rPr lang="ru-RU" b="1" dirty="0" err="1">
                <a:latin typeface="Monotype Corsiva" pitchFamily="66" charset="0"/>
              </a:rPr>
              <a:t>рік</a:t>
            </a:r>
            <a:br>
              <a:rPr lang="ru-RU" dirty="0">
                <a:latin typeface="Monotype Corsiva" pitchFamily="66" charset="0"/>
              </a:rPr>
            </a:br>
            <a:br>
              <a:rPr lang="ru-RU" dirty="0">
                <a:latin typeface="Monotype Corsiva" pitchFamily="66" charset="0"/>
              </a:rPr>
            </a:br>
            <a:r>
              <a:rPr lang="ru-RU" b="1" dirty="0">
                <a:latin typeface="Monotype Corsiva" pitchFamily="66" charset="0"/>
              </a:rPr>
              <a:t>Коли </a:t>
            </a:r>
            <a:r>
              <a:rPr lang="ru-RU" b="1" dirty="0" err="1">
                <a:latin typeface="Monotype Corsiva" pitchFamily="66" charset="0"/>
              </a:rPr>
              <a:t>погляну</a:t>
            </a:r>
            <a:r>
              <a:rPr lang="ru-RU" b="1" dirty="0">
                <a:latin typeface="Monotype Corsiva" pitchFamily="66" charset="0"/>
              </a:rPr>
              <a:t> я </a:t>
            </a:r>
            <a:r>
              <a:rPr lang="ru-RU" b="1" dirty="0" err="1">
                <a:latin typeface="Monotype Corsiva" pitchFamily="66" charset="0"/>
              </a:rPr>
              <a:t>навколо</a:t>
            </a:r>
            <a:r>
              <a:rPr lang="ru-RU" b="1" dirty="0">
                <a:latin typeface="Monotype Corsiva" pitchFamily="66" charset="0"/>
              </a:rPr>
              <a:t>,</a:t>
            </a:r>
            <a:br>
              <a:rPr lang="ru-RU" b="1" dirty="0">
                <a:latin typeface="Monotype Corsiva" pitchFamily="66" charset="0"/>
              </a:rPr>
            </a:br>
            <a:r>
              <a:rPr lang="ru-RU" b="1" dirty="0">
                <a:latin typeface="Monotype Corsiva" pitchFamily="66" charset="0"/>
              </a:rPr>
              <a:t>Я </a:t>
            </a:r>
            <a:r>
              <a:rPr lang="ru-RU" b="1" dirty="0" err="1">
                <a:latin typeface="Monotype Corsiva" pitchFamily="66" charset="0"/>
              </a:rPr>
              <a:t>бачу</a:t>
            </a:r>
            <a:r>
              <a:rPr lang="ru-RU" b="1" dirty="0">
                <a:latin typeface="Monotype Corsiva" pitchFamily="66" charset="0"/>
              </a:rPr>
              <a:t> села, </a:t>
            </a:r>
            <a:r>
              <a:rPr lang="ru-RU" b="1" dirty="0" err="1">
                <a:latin typeface="Monotype Corsiva" pitchFamily="66" charset="0"/>
              </a:rPr>
              <a:t>бачу</a:t>
            </a:r>
            <a:r>
              <a:rPr lang="ru-RU" b="1" dirty="0">
                <a:latin typeface="Monotype Corsiva" pitchFamily="66" charset="0"/>
              </a:rPr>
              <a:t> поле,</a:t>
            </a:r>
            <a:br>
              <a:rPr lang="ru-RU" b="1" dirty="0">
                <a:latin typeface="Monotype Corsiva" pitchFamily="66" charset="0"/>
              </a:rPr>
            </a:br>
            <a:r>
              <a:rPr lang="ru-RU" b="1" dirty="0" err="1">
                <a:latin typeface="Monotype Corsiva" pitchFamily="66" charset="0"/>
              </a:rPr>
              <a:t>Вітчизну</a:t>
            </a:r>
            <a:r>
              <a:rPr lang="ru-RU" b="1" dirty="0">
                <a:latin typeface="Monotype Corsiva" pitchFamily="66" charset="0"/>
              </a:rPr>
              <a:t> </a:t>
            </a:r>
            <a:r>
              <a:rPr lang="ru-RU" b="1" dirty="0" err="1">
                <a:latin typeface="Monotype Corsiva" pitchFamily="66" charset="0"/>
              </a:rPr>
              <a:t>бачу</a:t>
            </a:r>
            <a:r>
              <a:rPr lang="ru-RU" b="1" dirty="0">
                <a:latin typeface="Monotype Corsiva" pitchFamily="66" charset="0"/>
              </a:rPr>
              <a:t> я свою.</a:t>
            </a:r>
            <a:br>
              <a:rPr lang="ru-RU" b="1" dirty="0">
                <a:latin typeface="Monotype Corsiva" pitchFamily="66" charset="0"/>
              </a:rPr>
            </a:br>
            <a:r>
              <a:rPr lang="ru-RU" b="1" dirty="0" err="1">
                <a:latin typeface="Monotype Corsiva" pitchFamily="66" charset="0"/>
              </a:rPr>
              <a:t>Чи</a:t>
            </a:r>
            <a:r>
              <a:rPr lang="ru-RU" b="1" dirty="0">
                <a:latin typeface="Monotype Corsiva" pitchFamily="66" charset="0"/>
              </a:rPr>
              <a:t> то садок, </a:t>
            </a:r>
            <a:r>
              <a:rPr lang="ru-RU" b="1" dirty="0" err="1">
                <a:latin typeface="Monotype Corsiva" pitchFamily="66" charset="0"/>
              </a:rPr>
              <a:t>чи</a:t>
            </a:r>
            <a:r>
              <a:rPr lang="ru-RU" b="1" dirty="0">
                <a:latin typeface="Monotype Corsiva" pitchFamily="66" charset="0"/>
              </a:rPr>
              <a:t> тополина –</a:t>
            </a:r>
            <a:br>
              <a:rPr lang="ru-RU" b="1" dirty="0">
                <a:latin typeface="Monotype Corsiva" pitchFamily="66" charset="0"/>
              </a:rPr>
            </a:br>
            <a:r>
              <a:rPr lang="ru-RU" b="1" dirty="0">
                <a:latin typeface="Monotype Corsiva" pitchFamily="66" charset="0"/>
              </a:rPr>
              <a:t>Усе </a:t>
            </a:r>
            <a:r>
              <a:rPr lang="ru-RU" b="1" dirty="0" err="1">
                <a:latin typeface="Monotype Corsiva" pitchFamily="66" charset="0"/>
              </a:rPr>
              <a:t>це</a:t>
            </a:r>
            <a:r>
              <a:rPr lang="ru-RU" b="1" dirty="0">
                <a:latin typeface="Monotype Corsiva" pitchFamily="66" charset="0"/>
              </a:rPr>
              <a:t> </a:t>
            </a:r>
            <a:r>
              <a:rPr lang="ru-RU" b="1" dirty="0" err="1">
                <a:latin typeface="Monotype Corsiva" pitchFamily="66" charset="0"/>
              </a:rPr>
              <a:t>рідна</a:t>
            </a:r>
            <a:r>
              <a:rPr lang="ru-RU" b="1" dirty="0">
                <a:latin typeface="Monotype Corsiva" pitchFamily="66" charset="0"/>
              </a:rPr>
              <a:t> </a:t>
            </a:r>
            <a:r>
              <a:rPr lang="ru-RU" b="1" dirty="0" err="1">
                <a:latin typeface="Monotype Corsiva" pitchFamily="66" charset="0"/>
              </a:rPr>
              <a:t>Україна</a:t>
            </a:r>
            <a:r>
              <a:rPr lang="ru-RU" b="1" dirty="0">
                <a:latin typeface="Monotype Corsiva" pitchFamily="66" charset="0"/>
              </a:rPr>
              <a:t>,</a:t>
            </a:r>
            <a:br>
              <a:rPr lang="ru-RU" b="1" dirty="0">
                <a:latin typeface="Monotype Corsiva" pitchFamily="66" charset="0"/>
              </a:rPr>
            </a:br>
            <a:r>
              <a:rPr lang="ru-RU" b="1" dirty="0">
                <a:latin typeface="Monotype Corsiva" pitchFamily="66" charset="0"/>
              </a:rPr>
              <a:t>Яку я </a:t>
            </a:r>
            <a:r>
              <a:rPr lang="ru-RU" b="1" dirty="0" err="1">
                <a:latin typeface="Monotype Corsiva" pitchFamily="66" charset="0"/>
              </a:rPr>
              <a:t>з</a:t>
            </a:r>
            <a:r>
              <a:rPr lang="ru-RU" b="1" dirty="0">
                <a:latin typeface="Monotype Corsiva" pitchFamily="66" charset="0"/>
              </a:rPr>
              <a:t> горем </a:t>
            </a:r>
            <a:r>
              <a:rPr lang="ru-RU" b="1" dirty="0" err="1">
                <a:latin typeface="Monotype Corsiva" pitchFamily="66" charset="0"/>
              </a:rPr>
              <a:t>впізнаю</a:t>
            </a:r>
            <a:r>
              <a:rPr lang="ru-RU" b="1" dirty="0">
                <a:latin typeface="Monotype Corsiva" pitchFamily="66" charset="0"/>
              </a:rPr>
              <a:t>.</a:t>
            </a:r>
            <a:br>
              <a:rPr lang="ru-RU" b="1" dirty="0">
                <a:latin typeface="Monotype Corsiva" pitchFamily="66" charset="0"/>
              </a:rPr>
            </a:br>
            <a:r>
              <a:rPr lang="ru-RU" b="1" dirty="0">
                <a:latin typeface="Monotype Corsiva" pitchFamily="66" charset="0"/>
              </a:rPr>
              <a:t>І, </a:t>
            </a:r>
            <a:r>
              <a:rPr lang="ru-RU" b="1" dirty="0" err="1">
                <a:latin typeface="Monotype Corsiva" pitchFamily="66" charset="0"/>
              </a:rPr>
              <a:t>може</a:t>
            </a:r>
            <a:r>
              <a:rPr lang="ru-RU" b="1" dirty="0">
                <a:latin typeface="Monotype Corsiva" pitchFamily="66" charset="0"/>
              </a:rPr>
              <a:t> б, не </a:t>
            </a:r>
            <a:r>
              <a:rPr lang="ru-RU" b="1" dirty="0" err="1">
                <a:latin typeface="Monotype Corsiva" pitchFamily="66" charset="0"/>
              </a:rPr>
              <a:t>впізнав</a:t>
            </a:r>
            <a:r>
              <a:rPr lang="ru-RU" b="1" dirty="0">
                <a:latin typeface="Monotype Corsiva" pitchFamily="66" charset="0"/>
              </a:rPr>
              <a:t>, та люди,</a:t>
            </a:r>
            <a:br>
              <a:rPr lang="ru-RU" b="1" dirty="0">
                <a:latin typeface="Monotype Corsiva" pitchFamily="66" charset="0"/>
              </a:rPr>
            </a:br>
            <a:r>
              <a:rPr lang="ru-RU" b="1" dirty="0" err="1">
                <a:latin typeface="Monotype Corsiva" pitchFamily="66" charset="0"/>
              </a:rPr>
              <a:t>Які</a:t>
            </a:r>
            <a:r>
              <a:rPr lang="ru-RU" b="1" dirty="0">
                <a:latin typeface="Monotype Corsiva" pitchFamily="66" charset="0"/>
              </a:rPr>
              <a:t> </a:t>
            </a:r>
            <a:r>
              <a:rPr lang="ru-RU" b="1" dirty="0" err="1">
                <a:latin typeface="Monotype Corsiva" pitchFamily="66" charset="0"/>
              </a:rPr>
              <a:t>збігались</a:t>
            </a:r>
            <a:r>
              <a:rPr lang="ru-RU" b="1" dirty="0">
                <a:latin typeface="Monotype Corsiva" pitchFamily="66" charset="0"/>
              </a:rPr>
              <a:t> </a:t>
            </a:r>
            <a:r>
              <a:rPr lang="ru-RU" b="1" dirty="0" err="1">
                <a:latin typeface="Monotype Corsiva" pitchFamily="66" charset="0"/>
              </a:rPr>
              <a:t>звідусюди</a:t>
            </a:r>
            <a:r>
              <a:rPr lang="ru-RU" b="1" dirty="0">
                <a:latin typeface="Monotype Corsiva" pitchFamily="66" charset="0"/>
              </a:rPr>
              <a:t>,</a:t>
            </a:r>
            <a:br>
              <a:rPr lang="ru-RU" b="1" dirty="0">
                <a:latin typeface="Monotype Corsiva" pitchFamily="66" charset="0"/>
              </a:rPr>
            </a:br>
            <a:r>
              <a:rPr lang="ru-RU" b="1" dirty="0" err="1">
                <a:latin typeface="Monotype Corsiva" pitchFamily="66" charset="0"/>
              </a:rPr>
              <a:t>Повідали</a:t>
            </a:r>
            <a:r>
              <a:rPr lang="ru-RU" b="1" dirty="0">
                <a:latin typeface="Monotype Corsiva" pitchFamily="66" charset="0"/>
              </a:rPr>
              <a:t> </a:t>
            </a:r>
            <a:r>
              <a:rPr lang="ru-RU" b="1" dirty="0" err="1">
                <a:latin typeface="Monotype Corsiva" pitchFamily="66" charset="0"/>
              </a:rPr>
              <a:t>її</a:t>
            </a:r>
            <a:r>
              <a:rPr lang="ru-RU" b="1" dirty="0">
                <a:latin typeface="Monotype Corsiva" pitchFamily="66" charset="0"/>
              </a:rPr>
              <a:t> </a:t>
            </a:r>
            <a:r>
              <a:rPr lang="ru-RU" b="1" dirty="0" err="1">
                <a:latin typeface="Monotype Corsiva" pitchFamily="66" charset="0"/>
              </a:rPr>
              <a:t>ім’я</a:t>
            </a:r>
            <a:r>
              <a:rPr lang="ru-RU" b="1" dirty="0">
                <a:latin typeface="Monotype Corsiva" pitchFamily="66" charset="0"/>
              </a:rPr>
              <a:t>.</a:t>
            </a:r>
            <a:br>
              <a:rPr lang="ru-RU" b="1" dirty="0">
                <a:latin typeface="Monotype Corsiva" pitchFamily="66" charset="0"/>
              </a:rPr>
            </a:br>
            <a:r>
              <a:rPr lang="ru-RU" b="1" dirty="0">
                <a:latin typeface="Monotype Corsiva" pitchFamily="66" charset="0"/>
              </a:rPr>
              <a:t>І </a:t>
            </a:r>
            <a:r>
              <a:rPr lang="ru-RU" b="1" dirty="0" err="1">
                <a:latin typeface="Monotype Corsiva" pitchFamily="66" charset="0"/>
              </a:rPr>
              <a:t>чорний</a:t>
            </a:r>
            <a:r>
              <a:rPr lang="ru-RU" b="1" dirty="0">
                <a:latin typeface="Monotype Corsiva" pitchFamily="66" charset="0"/>
              </a:rPr>
              <a:t> люд, </a:t>
            </a:r>
            <a:r>
              <a:rPr lang="ru-RU" b="1" dirty="0" err="1">
                <a:latin typeface="Monotype Corsiva" pitchFamily="66" charset="0"/>
              </a:rPr>
              <a:t>і</a:t>
            </a:r>
            <a:r>
              <a:rPr lang="ru-RU" b="1" dirty="0">
                <a:latin typeface="Monotype Corsiva" pitchFamily="66" charset="0"/>
              </a:rPr>
              <a:t> </a:t>
            </a:r>
            <a:r>
              <a:rPr lang="ru-RU" b="1" dirty="0" err="1">
                <a:latin typeface="Monotype Corsiva" pitchFamily="66" charset="0"/>
              </a:rPr>
              <a:t>ця</a:t>
            </a:r>
            <a:r>
              <a:rPr lang="ru-RU" b="1" dirty="0">
                <a:latin typeface="Monotype Corsiva" pitchFamily="66" charset="0"/>
              </a:rPr>
              <a:t> </a:t>
            </a:r>
            <a:r>
              <a:rPr lang="ru-RU" b="1" dirty="0" err="1">
                <a:latin typeface="Monotype Corsiva" pitchFamily="66" charset="0"/>
              </a:rPr>
              <a:t>руїна</a:t>
            </a:r>
            <a:r>
              <a:rPr lang="ru-RU" b="1" dirty="0">
                <a:latin typeface="Monotype Corsiva" pitchFamily="66" charset="0"/>
              </a:rPr>
              <a:t>…</a:t>
            </a:r>
            <a:br>
              <a:rPr lang="ru-RU" b="1" dirty="0">
                <a:latin typeface="Monotype Corsiva" pitchFamily="66" charset="0"/>
              </a:rPr>
            </a:br>
            <a:r>
              <a:rPr lang="ru-RU" b="1" dirty="0" err="1">
                <a:latin typeface="Monotype Corsiva" pitchFamily="66" charset="0"/>
              </a:rPr>
              <a:t>Невже</a:t>
            </a:r>
            <a:r>
              <a:rPr lang="ru-RU" b="1" dirty="0">
                <a:latin typeface="Monotype Corsiva" pitchFamily="66" charset="0"/>
              </a:rPr>
              <a:t> </a:t>
            </a:r>
            <a:r>
              <a:rPr lang="ru-RU" b="1" dirty="0" err="1">
                <a:latin typeface="Monotype Corsiva" pitchFamily="66" charset="0"/>
              </a:rPr>
              <a:t>це</a:t>
            </a:r>
            <a:r>
              <a:rPr lang="ru-RU" b="1" dirty="0">
                <a:latin typeface="Monotype Corsiva" pitchFamily="66" charset="0"/>
              </a:rPr>
              <a:t> </a:t>
            </a:r>
            <a:r>
              <a:rPr lang="ru-RU" b="1" dirty="0" err="1">
                <a:latin typeface="Monotype Corsiva" pitchFamily="66" charset="0"/>
              </a:rPr>
              <a:t>ти</a:t>
            </a:r>
            <a:r>
              <a:rPr lang="ru-RU" b="1" dirty="0">
                <a:latin typeface="Monotype Corsiva" pitchFamily="66" charset="0"/>
              </a:rPr>
              <a:t>, моя </a:t>
            </a:r>
            <a:r>
              <a:rPr lang="ru-RU" b="1" dirty="0" err="1">
                <a:latin typeface="Monotype Corsiva" pitchFamily="66" charset="0"/>
              </a:rPr>
              <a:t>Вкраїно</a:t>
            </a:r>
            <a:r>
              <a:rPr lang="ru-RU" b="1" dirty="0">
                <a:latin typeface="Monotype Corsiva" pitchFamily="66" charset="0"/>
              </a:rPr>
              <a:t>,</a:t>
            </a:r>
            <a:br>
              <a:rPr lang="ru-RU" b="1" dirty="0">
                <a:latin typeface="Monotype Corsiva" pitchFamily="66" charset="0"/>
              </a:rPr>
            </a:br>
            <a:r>
              <a:rPr lang="ru-RU" b="1" dirty="0" err="1">
                <a:latin typeface="Monotype Corsiva" pitchFamily="66" charset="0"/>
              </a:rPr>
              <a:t>Мій</a:t>
            </a:r>
            <a:r>
              <a:rPr lang="ru-RU" b="1" dirty="0">
                <a:latin typeface="Monotype Corsiva" pitchFamily="66" charset="0"/>
              </a:rPr>
              <a:t> </a:t>
            </a:r>
            <a:r>
              <a:rPr lang="ru-RU" b="1" dirty="0" err="1">
                <a:latin typeface="Monotype Corsiva" pitchFamily="66" charset="0"/>
              </a:rPr>
              <a:t>біль</a:t>
            </a:r>
            <a:r>
              <a:rPr lang="ru-RU" b="1" dirty="0">
                <a:latin typeface="Monotype Corsiva" pitchFamily="66" charset="0"/>
              </a:rPr>
              <a:t> </a:t>
            </a:r>
            <a:r>
              <a:rPr lang="ru-RU" b="1" dirty="0" err="1">
                <a:latin typeface="Monotype Corsiva" pitchFamily="66" charset="0"/>
              </a:rPr>
              <a:t>і</a:t>
            </a:r>
            <a:r>
              <a:rPr lang="ru-RU" b="1" dirty="0">
                <a:latin typeface="Monotype Corsiva" pitchFamily="66" charset="0"/>
              </a:rPr>
              <a:t> </a:t>
            </a:r>
            <a:r>
              <a:rPr lang="ru-RU" b="1" dirty="0" err="1">
                <a:latin typeface="Monotype Corsiva" pitchFamily="66" charset="0"/>
              </a:rPr>
              <a:t>радосте</a:t>
            </a:r>
            <a:r>
              <a:rPr lang="ru-RU" b="1" dirty="0">
                <a:latin typeface="Monotype Corsiva" pitchFamily="66" charset="0"/>
              </a:rPr>
              <a:t> </a:t>
            </a:r>
            <a:r>
              <a:rPr lang="ru-RU" b="1" dirty="0" err="1">
                <a:latin typeface="Monotype Corsiva" pitchFamily="66" charset="0"/>
              </a:rPr>
              <a:t>моя</a:t>
            </a:r>
            <a:r>
              <a:rPr lang="ru-RU" b="1" dirty="0">
                <a:latin typeface="Monotype Corsiva" pitchFamily="66" charset="0"/>
              </a:rPr>
              <a:t>?</a:t>
            </a:r>
          </a:p>
        </p:txBody>
      </p:sp>
      <p:pic>
        <p:nvPicPr>
          <p:cNvPr id="5122" name="Picture 2" descr="C:\Users\ASUS\Desktop\9 травня\2-г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0626" y="0"/>
            <a:ext cx="3853373" cy="2571744"/>
          </a:xfrm>
          <a:prstGeom prst="rect">
            <a:avLst/>
          </a:prstGeom>
          <a:noFill/>
        </p:spPr>
      </p:pic>
      <p:pic>
        <p:nvPicPr>
          <p:cNvPr id="5124" name="Picture 4" descr="C:\Users\ASUS\Desktop\9 травня\Без названия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2571744"/>
            <a:ext cx="3355270" cy="2513214"/>
          </a:xfrm>
          <a:prstGeom prst="rect">
            <a:avLst/>
          </a:prstGeom>
          <a:noFill/>
        </p:spPr>
      </p:pic>
      <p:pic>
        <p:nvPicPr>
          <p:cNvPr id="5125" name="Picture 5" descr="C:\Users\ASUS\Desktop\9 травня\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4343388"/>
            <a:ext cx="3352816" cy="25146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28596" y="857232"/>
            <a:ext cx="8229600" cy="4714908"/>
          </a:xfrm>
        </p:spPr>
        <p:txBody>
          <a:bodyPr>
            <a:normAutofit/>
          </a:bodyPr>
          <a:lstStyle/>
          <a:p>
            <a:pPr marL="0" indent="342900" algn="ctr">
              <a:spcBef>
                <a:spcPts val="0"/>
              </a:spcBef>
              <a:buNone/>
            </a:pPr>
            <a:r>
              <a:rPr lang="ru-RU" b="1" dirty="0" err="1">
                <a:latin typeface="Monotype Corsiva" pitchFamily="66" charset="0"/>
              </a:rPr>
              <a:t>Перейшовши</a:t>
            </a:r>
            <a:r>
              <a:rPr lang="ru-RU" b="1" dirty="0">
                <a:latin typeface="Monotype Corsiva" pitchFamily="66" charset="0"/>
              </a:rPr>
              <a:t> за </a:t>
            </a:r>
            <a:r>
              <a:rPr lang="ru-RU" b="1" dirty="0" err="1">
                <a:latin typeface="Monotype Corsiva" pitchFamily="66" charset="0"/>
              </a:rPr>
              <a:t>посиланням</a:t>
            </a:r>
            <a:r>
              <a:rPr lang="ru-RU" b="1" dirty="0">
                <a:latin typeface="Monotype Corsiva" pitchFamily="66" charset="0"/>
              </a:rPr>
              <a:t>:</a:t>
            </a:r>
          </a:p>
          <a:p>
            <a:pPr marL="0" indent="342900" algn="ctr">
              <a:spcBef>
                <a:spcPts val="0"/>
              </a:spcBef>
              <a:buNone/>
            </a:pPr>
            <a:r>
              <a:rPr lang="en-US" b="1" u="sng" dirty="0">
                <a:latin typeface="Monotype Corsiva" pitchFamily="66" charset="0"/>
                <a:hlinkClick r:id="rId2"/>
              </a:rPr>
              <a:t>http://www.ww2.memory.gov.ua/</a:t>
            </a:r>
            <a:r>
              <a:rPr lang="ru-RU" b="1" dirty="0">
                <a:latin typeface="Monotype Corsiva" pitchFamily="66" charset="0"/>
              </a:rPr>
              <a:t> </a:t>
            </a:r>
          </a:p>
          <a:p>
            <a:pPr marL="0" indent="342900" algn="just">
              <a:spcBef>
                <a:spcPts val="0"/>
              </a:spcBef>
              <a:buNone/>
            </a:pPr>
            <a:r>
              <a:rPr lang="ru-RU" b="1" dirty="0">
                <a:latin typeface="Monotype Corsiva" pitchFamily="66" charset="0"/>
              </a:rPr>
              <a:t>Сайт </a:t>
            </a:r>
            <a:r>
              <a:rPr lang="ru-RU" b="1" dirty="0" err="1">
                <a:latin typeface="Monotype Corsiva" pitchFamily="66" charset="0"/>
              </a:rPr>
              <a:t>Українського</a:t>
            </a:r>
            <a:r>
              <a:rPr lang="ru-RU" b="1" dirty="0">
                <a:latin typeface="Monotype Corsiva" pitchFamily="66" charset="0"/>
              </a:rPr>
              <a:t> </a:t>
            </a:r>
            <a:r>
              <a:rPr lang="ru-RU" b="1" dirty="0" err="1">
                <a:latin typeface="Monotype Corsiva" pitchFamily="66" charset="0"/>
              </a:rPr>
              <a:t>інституту</a:t>
            </a:r>
            <a:r>
              <a:rPr lang="ru-RU" b="1" dirty="0">
                <a:latin typeface="Monotype Corsiva" pitchFamily="66" charset="0"/>
              </a:rPr>
              <a:t> </a:t>
            </a:r>
            <a:r>
              <a:rPr lang="ru-RU" b="1" dirty="0" err="1">
                <a:latin typeface="Monotype Corsiva" pitchFamily="66" charset="0"/>
              </a:rPr>
              <a:t>національної</a:t>
            </a:r>
            <a:r>
              <a:rPr lang="ru-RU" b="1" dirty="0">
                <a:latin typeface="Monotype Corsiva" pitchFamily="66" charset="0"/>
              </a:rPr>
              <a:t> </a:t>
            </a:r>
            <a:r>
              <a:rPr lang="ru-RU" b="1" dirty="0" err="1">
                <a:latin typeface="Monotype Corsiva" pitchFamily="66" charset="0"/>
              </a:rPr>
              <a:t>пам’яті</a:t>
            </a:r>
            <a:r>
              <a:rPr lang="ru-RU" b="1" dirty="0">
                <a:latin typeface="Monotype Corsiva" pitchFamily="66" charset="0"/>
              </a:rPr>
              <a:t>, </a:t>
            </a:r>
            <a:r>
              <a:rPr lang="ru-RU" b="1" dirty="0" err="1">
                <a:latin typeface="Monotype Corsiva" pitchFamily="66" charset="0"/>
              </a:rPr>
              <a:t>присвячений</a:t>
            </a:r>
            <a:r>
              <a:rPr lang="ru-RU" b="1" dirty="0">
                <a:latin typeface="Monotype Corsiva" pitchFamily="66" charset="0"/>
              </a:rPr>
              <a:t> </a:t>
            </a:r>
            <a:r>
              <a:rPr lang="ru-RU" b="1" dirty="0" err="1">
                <a:latin typeface="Monotype Corsiva" pitchFamily="66" charset="0"/>
              </a:rPr>
              <a:t>Другій</a:t>
            </a:r>
            <a:r>
              <a:rPr lang="ru-RU" b="1" dirty="0">
                <a:latin typeface="Monotype Corsiva" pitchFamily="66" charset="0"/>
              </a:rPr>
              <a:t> </a:t>
            </a:r>
            <a:r>
              <a:rPr lang="ru-RU" b="1" dirty="0" err="1">
                <a:latin typeface="Monotype Corsiva" pitchFamily="66" charset="0"/>
              </a:rPr>
              <a:t>світовій</a:t>
            </a:r>
            <a:r>
              <a:rPr lang="ru-RU" b="1" dirty="0">
                <a:latin typeface="Monotype Corsiva" pitchFamily="66" charset="0"/>
              </a:rPr>
              <a:t> </a:t>
            </a:r>
            <a:r>
              <a:rPr lang="ru-RU" b="1" dirty="0" err="1">
                <a:latin typeface="Monotype Corsiva" pitchFamily="66" charset="0"/>
              </a:rPr>
              <a:t>війні</a:t>
            </a:r>
            <a:r>
              <a:rPr lang="ru-RU" b="1" dirty="0">
                <a:latin typeface="Monotype Corsiva" pitchFamily="66" charset="0"/>
              </a:rPr>
              <a:t>.</a:t>
            </a:r>
            <a:r>
              <a:rPr lang="ru-RU" dirty="0">
                <a:latin typeface="Monotype Corsiva" pitchFamily="66" charset="0"/>
              </a:rPr>
              <a:t> </a:t>
            </a:r>
            <a:r>
              <a:rPr lang="ru-RU" dirty="0" err="1">
                <a:latin typeface="Monotype Corsiva" pitchFamily="66" charset="0"/>
              </a:rPr>
              <a:t>Можна</a:t>
            </a: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err="1">
                <a:latin typeface="Monotype Corsiva" pitchFamily="66" charset="0"/>
              </a:rPr>
              <a:t>переглянути</a:t>
            </a: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err="1">
                <a:latin typeface="Monotype Corsiva" pitchFamily="66" charset="0"/>
              </a:rPr>
              <a:t>інформацію</a:t>
            </a:r>
            <a:r>
              <a:rPr lang="ru-RU" dirty="0">
                <a:latin typeface="Monotype Corsiva" pitchFamily="66" charset="0"/>
              </a:rPr>
              <a:t> про </a:t>
            </a:r>
            <a:r>
              <a:rPr lang="ru-RU" dirty="0" err="1">
                <a:latin typeface="Monotype Corsiva" pitchFamily="66" charset="0"/>
              </a:rPr>
              <a:t>події</a:t>
            </a:r>
            <a:r>
              <a:rPr lang="ru-RU" dirty="0">
                <a:latin typeface="Monotype Corsiva" pitchFamily="66" charset="0"/>
              </a:rPr>
              <a:t>, </a:t>
            </a:r>
            <a:r>
              <a:rPr lang="ru-RU" dirty="0" err="1">
                <a:latin typeface="Monotype Corsiva" pitchFamily="66" charset="0"/>
              </a:rPr>
              <a:t>постаті</a:t>
            </a:r>
            <a:r>
              <a:rPr lang="ru-RU" dirty="0">
                <a:latin typeface="Monotype Corsiva" pitchFamily="66" charset="0"/>
              </a:rPr>
              <a:t>, </a:t>
            </a:r>
            <a:r>
              <a:rPr lang="ru-RU" dirty="0" err="1">
                <a:latin typeface="Monotype Corsiva" pitchFamily="66" charset="0"/>
              </a:rPr>
              <a:t>карти</a:t>
            </a:r>
            <a:r>
              <a:rPr lang="ru-RU" dirty="0">
                <a:latin typeface="Monotype Corsiva" pitchFamily="66" charset="0"/>
              </a:rPr>
              <a:t>, </a:t>
            </a:r>
            <a:r>
              <a:rPr lang="ru-RU" dirty="0" err="1">
                <a:latin typeface="Monotype Corsiva" pitchFamily="66" charset="0"/>
              </a:rPr>
              <a:t>інфографіку</a:t>
            </a:r>
            <a:r>
              <a:rPr lang="ru-RU" dirty="0">
                <a:latin typeface="Monotype Corsiva" pitchFamily="66" charset="0"/>
              </a:rPr>
              <a:t>, фото, </a:t>
            </a:r>
            <a:r>
              <a:rPr lang="ru-RU" dirty="0" err="1">
                <a:latin typeface="Monotype Corsiva" pitchFamily="66" charset="0"/>
              </a:rPr>
              <a:t>відеоролики</a:t>
            </a: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err="1">
                <a:latin typeface="Monotype Corsiva" pitchFamily="66" charset="0"/>
              </a:rPr>
              <a:t>й</a:t>
            </a: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err="1">
                <a:latin typeface="Monotype Corsiva" pitchFamily="66" charset="0"/>
              </a:rPr>
              <a:t>електронні</a:t>
            </a: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err="1">
                <a:latin typeface="Monotype Corsiva" pitchFamily="66" charset="0"/>
              </a:rPr>
              <a:t>видання</a:t>
            </a:r>
            <a:r>
              <a:rPr lang="ru-RU" dirty="0">
                <a:latin typeface="Monotype Corsiva" pitchFamily="66" charset="0"/>
              </a:rPr>
              <a:t> про </a:t>
            </a:r>
            <a:r>
              <a:rPr lang="ru-RU" dirty="0" err="1">
                <a:latin typeface="Monotype Corsiva" pitchFamily="66" charset="0"/>
              </a:rPr>
              <a:t>війну</a:t>
            </a:r>
            <a:r>
              <a:rPr lang="ru-RU" dirty="0">
                <a:latin typeface="Monotype Corsiva" pitchFamily="66" charset="0"/>
              </a:rPr>
              <a:t>, </a:t>
            </a:r>
            <a:r>
              <a:rPr lang="ru-RU" dirty="0" err="1">
                <a:latin typeface="Monotype Corsiva" pitchFamily="66" charset="0"/>
              </a:rPr>
              <a:t>підбірку</a:t>
            </a: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err="1">
                <a:latin typeface="Monotype Corsiva" pitchFamily="66" charset="0"/>
              </a:rPr>
              <a:t>фільмів</a:t>
            </a:r>
            <a:r>
              <a:rPr lang="ru-RU" dirty="0">
                <a:latin typeface="Monotype Corsiva" pitchFamily="66" charset="0"/>
              </a:rPr>
              <a:t> “20 000 </a:t>
            </a:r>
            <a:r>
              <a:rPr lang="ru-RU" dirty="0" err="1">
                <a:latin typeface="Monotype Corsiva" pitchFamily="66" charset="0"/>
              </a:rPr>
              <a:t>хвилин</a:t>
            </a:r>
            <a:r>
              <a:rPr lang="ru-RU" dirty="0">
                <a:latin typeface="Monotype Corsiva" pitchFamily="66" charset="0"/>
              </a:rPr>
              <a:t>, </a:t>
            </a:r>
            <a:r>
              <a:rPr lang="ru-RU" dirty="0" err="1">
                <a:latin typeface="Monotype Corsiva" pitchFamily="66" charset="0"/>
              </a:rPr>
              <a:t>які</a:t>
            </a: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err="1">
                <a:latin typeface="Monotype Corsiva" pitchFamily="66" charset="0"/>
              </a:rPr>
              <a:t>змінять</a:t>
            </a:r>
            <a:r>
              <a:rPr lang="ru-RU" dirty="0">
                <a:latin typeface="Monotype Corsiva" pitchFamily="66" charset="0"/>
              </a:rPr>
              <a:t> ваше </a:t>
            </a:r>
            <a:r>
              <a:rPr lang="ru-RU" dirty="0" err="1">
                <a:latin typeface="Monotype Corsiva" pitchFamily="66" charset="0"/>
              </a:rPr>
              <a:t>уявлення</a:t>
            </a:r>
            <a:r>
              <a:rPr lang="ru-RU" dirty="0">
                <a:latin typeface="Monotype Corsiva" pitchFamily="66" charset="0"/>
              </a:rPr>
              <a:t> про Другу </a:t>
            </a:r>
            <a:r>
              <a:rPr lang="ru-RU" dirty="0" err="1">
                <a:latin typeface="Monotype Corsiva" pitchFamily="66" charset="0"/>
              </a:rPr>
              <a:t>світову</a:t>
            </a: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err="1">
                <a:latin typeface="Monotype Corsiva" pitchFamily="66" charset="0"/>
              </a:rPr>
              <a:t>війну</a:t>
            </a:r>
            <a:r>
              <a:rPr lang="ru-RU" dirty="0">
                <a:latin typeface="Monotype Corsiva" pitchFamily="66" charset="0"/>
              </a:rPr>
              <a:t>”.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177</Words>
  <Application>Microsoft Office PowerPoint</Application>
  <PresentationFormat>Екран (4:3)</PresentationFormat>
  <Paragraphs>28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8" baseType="lpstr">
      <vt:lpstr>Тема Office</vt:lpstr>
      <vt:lpstr>Презентація PowerPoint</vt:lpstr>
      <vt:lpstr>Презентація PowerPoint</vt:lpstr>
      <vt:lpstr>Презентація PowerPoint</vt:lpstr>
      <vt:lpstr>“Мак пам’яті”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ASUS</dc:creator>
  <cp:lastModifiedBy>Гостьовий користувач</cp:lastModifiedBy>
  <cp:revision>13</cp:revision>
  <dcterms:created xsi:type="dcterms:W3CDTF">2020-05-06T05:35:31Z</dcterms:created>
  <dcterms:modified xsi:type="dcterms:W3CDTF">2026-08-08T15:36:26Z</dcterms:modified>
</cp:coreProperties>
</file>