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3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2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2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2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F8801-70D0-4EAE-8607-7AB959C1A31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2DAE9-B68C-4605-ACFB-62FD56D8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6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2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6514" y="1374956"/>
            <a:ext cx="9144000" cy="2387600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Comic Sans MS" panose="030F0702030302020204" pitchFamily="66" charset="0"/>
              </a:rPr>
              <a:t>Підготував: вчитель-дефектолог </a:t>
            </a:r>
            <a:r>
              <a:rPr lang="uk-UA" sz="2800" dirty="0" err="1" smtClean="0">
                <a:latin typeface="Comic Sans MS" panose="030F0702030302020204" pitchFamily="66" charset="0"/>
              </a:rPr>
              <a:t>Мілокум</a:t>
            </a:r>
            <a:r>
              <a:rPr lang="uk-UA" sz="2800" dirty="0" smtClean="0">
                <a:latin typeface="Comic Sans MS" panose="030F0702030302020204" pitchFamily="66" charset="0"/>
              </a:rPr>
              <a:t> М.В.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101600"/>
            <a:ext cx="4622800" cy="65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" y="0"/>
            <a:ext cx="10058400" cy="66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0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222250"/>
            <a:ext cx="2405100" cy="5344667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89" y="476250"/>
            <a:ext cx="2408873" cy="5353050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7" y="342900"/>
            <a:ext cx="2369325" cy="5265167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7" y="1410083"/>
            <a:ext cx="2226525" cy="4969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23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0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90600"/>
            <a:ext cx="1168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88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Підготував: вчитель-дефектолог Мілокум М.В.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Підготував: вчитель-дефектолог Мілокум М.В.</dc:title>
  <dc:creator>Кумец</dc:creator>
  <cp:lastModifiedBy>Вікторія</cp:lastModifiedBy>
  <cp:revision>3</cp:revision>
  <dcterms:created xsi:type="dcterms:W3CDTF">2025-11-12T13:02:35Z</dcterms:created>
  <dcterms:modified xsi:type="dcterms:W3CDTF">2025-11-19T11:44:44Z</dcterms:modified>
</cp:coreProperties>
</file>