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16B326-C66C-4AAA-B38B-F8B89C290D12}"/>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B4A0471A-D8B5-416C-B574-76EE680903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DCF73EF4-0029-4ECE-9F54-B86D1C9C9795}"/>
              </a:ext>
            </a:extLst>
          </p:cNvPr>
          <p:cNvSpPr>
            <a:spLocks noGrp="1"/>
          </p:cNvSpPr>
          <p:nvPr>
            <p:ph type="dt" sz="half" idx="10"/>
          </p:nvPr>
        </p:nvSpPr>
        <p:spPr/>
        <p:txBody>
          <a:bodyPr/>
          <a:lstStyle/>
          <a:p>
            <a:fld id="{36E6E9A9-27F1-4511-B18F-D57EA2592E8B}" type="datetimeFigureOut">
              <a:rPr lang="ru-RU" smtClean="0"/>
              <a:t>06.05.2024</a:t>
            </a:fld>
            <a:endParaRPr lang="ru-RU"/>
          </a:p>
        </p:txBody>
      </p:sp>
      <p:sp>
        <p:nvSpPr>
          <p:cNvPr id="5" name="Нижний колонтитул 4">
            <a:extLst>
              <a:ext uri="{FF2B5EF4-FFF2-40B4-BE49-F238E27FC236}">
                <a16:creationId xmlns:a16="http://schemas.microsoft.com/office/drawing/2014/main" id="{BA9039DA-56E2-4067-A527-D4A5A59A932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A5C0ED6-D767-46FF-B1B5-8A8AE3779372}"/>
              </a:ext>
            </a:extLst>
          </p:cNvPr>
          <p:cNvSpPr>
            <a:spLocks noGrp="1"/>
          </p:cNvSpPr>
          <p:nvPr>
            <p:ph type="sldNum" sz="quarter" idx="12"/>
          </p:nvPr>
        </p:nvSpPr>
        <p:spPr/>
        <p:txBody>
          <a:bodyPr/>
          <a:lstStyle/>
          <a:p>
            <a:fld id="{EBF55581-6E0D-4842-A4C2-277547B3887F}" type="slidenum">
              <a:rPr lang="ru-RU" smtClean="0"/>
              <a:t>‹#›</a:t>
            </a:fld>
            <a:endParaRPr lang="ru-RU"/>
          </a:p>
        </p:txBody>
      </p:sp>
    </p:spTree>
    <p:extLst>
      <p:ext uri="{BB962C8B-B14F-4D97-AF65-F5344CB8AC3E}">
        <p14:creationId xmlns:p14="http://schemas.microsoft.com/office/powerpoint/2010/main" val="1877284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23DE0F-93A4-4E79-A462-E256F706DCC4}"/>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8FF3C4F2-E619-4407-890F-F660010AE1D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FF62642-E594-441E-B6D7-4CBFF54D3394}"/>
              </a:ext>
            </a:extLst>
          </p:cNvPr>
          <p:cNvSpPr>
            <a:spLocks noGrp="1"/>
          </p:cNvSpPr>
          <p:nvPr>
            <p:ph type="dt" sz="half" idx="10"/>
          </p:nvPr>
        </p:nvSpPr>
        <p:spPr/>
        <p:txBody>
          <a:bodyPr/>
          <a:lstStyle/>
          <a:p>
            <a:fld id="{36E6E9A9-27F1-4511-B18F-D57EA2592E8B}" type="datetimeFigureOut">
              <a:rPr lang="ru-RU" smtClean="0"/>
              <a:t>06.05.2024</a:t>
            </a:fld>
            <a:endParaRPr lang="ru-RU"/>
          </a:p>
        </p:txBody>
      </p:sp>
      <p:sp>
        <p:nvSpPr>
          <p:cNvPr id="5" name="Нижний колонтитул 4">
            <a:extLst>
              <a:ext uri="{FF2B5EF4-FFF2-40B4-BE49-F238E27FC236}">
                <a16:creationId xmlns:a16="http://schemas.microsoft.com/office/drawing/2014/main" id="{AC8BF12A-9E97-45B2-9991-8710A05EA67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E327C97-4E31-42A6-B699-C5F898A9112C}"/>
              </a:ext>
            </a:extLst>
          </p:cNvPr>
          <p:cNvSpPr>
            <a:spLocks noGrp="1"/>
          </p:cNvSpPr>
          <p:nvPr>
            <p:ph type="sldNum" sz="quarter" idx="12"/>
          </p:nvPr>
        </p:nvSpPr>
        <p:spPr/>
        <p:txBody>
          <a:bodyPr/>
          <a:lstStyle/>
          <a:p>
            <a:fld id="{EBF55581-6E0D-4842-A4C2-277547B3887F}" type="slidenum">
              <a:rPr lang="ru-RU" smtClean="0"/>
              <a:t>‹#›</a:t>
            </a:fld>
            <a:endParaRPr lang="ru-RU"/>
          </a:p>
        </p:txBody>
      </p:sp>
    </p:spTree>
    <p:extLst>
      <p:ext uri="{BB962C8B-B14F-4D97-AF65-F5344CB8AC3E}">
        <p14:creationId xmlns:p14="http://schemas.microsoft.com/office/powerpoint/2010/main" val="3024984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666A183-458E-452C-9FD5-F6C6913C0475}"/>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B3ED64F9-47AB-443B-A710-E6DF85FAC328}"/>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FE7055C-1171-425D-AC9B-421E62C23E2F}"/>
              </a:ext>
            </a:extLst>
          </p:cNvPr>
          <p:cNvSpPr>
            <a:spLocks noGrp="1"/>
          </p:cNvSpPr>
          <p:nvPr>
            <p:ph type="dt" sz="half" idx="10"/>
          </p:nvPr>
        </p:nvSpPr>
        <p:spPr/>
        <p:txBody>
          <a:bodyPr/>
          <a:lstStyle/>
          <a:p>
            <a:fld id="{36E6E9A9-27F1-4511-B18F-D57EA2592E8B}" type="datetimeFigureOut">
              <a:rPr lang="ru-RU" smtClean="0"/>
              <a:t>06.05.2024</a:t>
            </a:fld>
            <a:endParaRPr lang="ru-RU"/>
          </a:p>
        </p:txBody>
      </p:sp>
      <p:sp>
        <p:nvSpPr>
          <p:cNvPr id="5" name="Нижний колонтитул 4">
            <a:extLst>
              <a:ext uri="{FF2B5EF4-FFF2-40B4-BE49-F238E27FC236}">
                <a16:creationId xmlns:a16="http://schemas.microsoft.com/office/drawing/2014/main" id="{834A8AEC-BA10-4472-880D-46D65B64424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5096DCA-F015-4B04-843F-10AD52166392}"/>
              </a:ext>
            </a:extLst>
          </p:cNvPr>
          <p:cNvSpPr>
            <a:spLocks noGrp="1"/>
          </p:cNvSpPr>
          <p:nvPr>
            <p:ph type="sldNum" sz="quarter" idx="12"/>
          </p:nvPr>
        </p:nvSpPr>
        <p:spPr/>
        <p:txBody>
          <a:bodyPr/>
          <a:lstStyle/>
          <a:p>
            <a:fld id="{EBF55581-6E0D-4842-A4C2-277547B3887F}" type="slidenum">
              <a:rPr lang="ru-RU" smtClean="0"/>
              <a:t>‹#›</a:t>
            </a:fld>
            <a:endParaRPr lang="ru-RU"/>
          </a:p>
        </p:txBody>
      </p:sp>
    </p:spTree>
    <p:extLst>
      <p:ext uri="{BB962C8B-B14F-4D97-AF65-F5344CB8AC3E}">
        <p14:creationId xmlns:p14="http://schemas.microsoft.com/office/powerpoint/2010/main" val="3812844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B1B96B3-F3E2-45E8-BA9A-E9EC42C73BE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119F01B-D8F3-43FB-ACE5-889E3AABB3D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9160441-59FD-412B-8A1B-D429EBCF59C7}"/>
              </a:ext>
            </a:extLst>
          </p:cNvPr>
          <p:cNvSpPr>
            <a:spLocks noGrp="1"/>
          </p:cNvSpPr>
          <p:nvPr>
            <p:ph type="dt" sz="half" idx="10"/>
          </p:nvPr>
        </p:nvSpPr>
        <p:spPr/>
        <p:txBody>
          <a:bodyPr/>
          <a:lstStyle/>
          <a:p>
            <a:fld id="{36E6E9A9-27F1-4511-B18F-D57EA2592E8B}" type="datetimeFigureOut">
              <a:rPr lang="ru-RU" smtClean="0"/>
              <a:t>06.05.2024</a:t>
            </a:fld>
            <a:endParaRPr lang="ru-RU"/>
          </a:p>
        </p:txBody>
      </p:sp>
      <p:sp>
        <p:nvSpPr>
          <p:cNvPr id="5" name="Нижний колонтитул 4">
            <a:extLst>
              <a:ext uri="{FF2B5EF4-FFF2-40B4-BE49-F238E27FC236}">
                <a16:creationId xmlns:a16="http://schemas.microsoft.com/office/drawing/2014/main" id="{9A45F8FE-26BC-46A7-BD51-9D450168486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DC2D79A-6413-4CAF-A56E-3276258835FF}"/>
              </a:ext>
            </a:extLst>
          </p:cNvPr>
          <p:cNvSpPr>
            <a:spLocks noGrp="1"/>
          </p:cNvSpPr>
          <p:nvPr>
            <p:ph type="sldNum" sz="quarter" idx="12"/>
          </p:nvPr>
        </p:nvSpPr>
        <p:spPr/>
        <p:txBody>
          <a:bodyPr/>
          <a:lstStyle/>
          <a:p>
            <a:fld id="{EBF55581-6E0D-4842-A4C2-277547B3887F}" type="slidenum">
              <a:rPr lang="ru-RU" smtClean="0"/>
              <a:t>‹#›</a:t>
            </a:fld>
            <a:endParaRPr lang="ru-RU"/>
          </a:p>
        </p:txBody>
      </p:sp>
    </p:spTree>
    <p:extLst>
      <p:ext uri="{BB962C8B-B14F-4D97-AF65-F5344CB8AC3E}">
        <p14:creationId xmlns:p14="http://schemas.microsoft.com/office/powerpoint/2010/main" val="3651247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30F065-B964-40D0-87DD-90EC1DF58298}"/>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EE537DC6-BAA2-46FF-BE77-821B24D77D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929389DF-09B8-4FEF-B851-8E58F9CBB5C7}"/>
              </a:ext>
            </a:extLst>
          </p:cNvPr>
          <p:cNvSpPr>
            <a:spLocks noGrp="1"/>
          </p:cNvSpPr>
          <p:nvPr>
            <p:ph type="dt" sz="half" idx="10"/>
          </p:nvPr>
        </p:nvSpPr>
        <p:spPr/>
        <p:txBody>
          <a:bodyPr/>
          <a:lstStyle/>
          <a:p>
            <a:fld id="{36E6E9A9-27F1-4511-B18F-D57EA2592E8B}" type="datetimeFigureOut">
              <a:rPr lang="ru-RU" smtClean="0"/>
              <a:t>06.05.2024</a:t>
            </a:fld>
            <a:endParaRPr lang="ru-RU"/>
          </a:p>
        </p:txBody>
      </p:sp>
      <p:sp>
        <p:nvSpPr>
          <p:cNvPr id="5" name="Нижний колонтитул 4">
            <a:extLst>
              <a:ext uri="{FF2B5EF4-FFF2-40B4-BE49-F238E27FC236}">
                <a16:creationId xmlns:a16="http://schemas.microsoft.com/office/drawing/2014/main" id="{0D2A5611-3978-400E-86FB-2A81651D22C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57AE6F3-540E-4E07-801A-E6E981823266}"/>
              </a:ext>
            </a:extLst>
          </p:cNvPr>
          <p:cNvSpPr>
            <a:spLocks noGrp="1"/>
          </p:cNvSpPr>
          <p:nvPr>
            <p:ph type="sldNum" sz="quarter" idx="12"/>
          </p:nvPr>
        </p:nvSpPr>
        <p:spPr/>
        <p:txBody>
          <a:bodyPr/>
          <a:lstStyle/>
          <a:p>
            <a:fld id="{EBF55581-6E0D-4842-A4C2-277547B3887F}" type="slidenum">
              <a:rPr lang="ru-RU" smtClean="0"/>
              <a:t>‹#›</a:t>
            </a:fld>
            <a:endParaRPr lang="ru-RU"/>
          </a:p>
        </p:txBody>
      </p:sp>
    </p:spTree>
    <p:extLst>
      <p:ext uri="{BB962C8B-B14F-4D97-AF65-F5344CB8AC3E}">
        <p14:creationId xmlns:p14="http://schemas.microsoft.com/office/powerpoint/2010/main" val="1480551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2CEACD-2E2D-45F0-936E-4410DF6E58C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65E85BC-F163-4016-95D8-26303FED8FFA}"/>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69FA72E7-3869-45BC-A29D-D52A45C4D010}"/>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284E7B70-9D36-4B0B-865B-653979954EBD}"/>
              </a:ext>
            </a:extLst>
          </p:cNvPr>
          <p:cNvSpPr>
            <a:spLocks noGrp="1"/>
          </p:cNvSpPr>
          <p:nvPr>
            <p:ph type="dt" sz="half" idx="10"/>
          </p:nvPr>
        </p:nvSpPr>
        <p:spPr/>
        <p:txBody>
          <a:bodyPr/>
          <a:lstStyle/>
          <a:p>
            <a:fld id="{36E6E9A9-27F1-4511-B18F-D57EA2592E8B}" type="datetimeFigureOut">
              <a:rPr lang="ru-RU" smtClean="0"/>
              <a:t>06.05.2024</a:t>
            </a:fld>
            <a:endParaRPr lang="ru-RU"/>
          </a:p>
        </p:txBody>
      </p:sp>
      <p:sp>
        <p:nvSpPr>
          <p:cNvPr id="6" name="Нижний колонтитул 5">
            <a:extLst>
              <a:ext uri="{FF2B5EF4-FFF2-40B4-BE49-F238E27FC236}">
                <a16:creationId xmlns:a16="http://schemas.microsoft.com/office/drawing/2014/main" id="{348A29F2-B4C1-4A42-8C03-4A5BF708BDB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E216F9F-5328-42D2-8F2C-4D2A50CF6027}"/>
              </a:ext>
            </a:extLst>
          </p:cNvPr>
          <p:cNvSpPr>
            <a:spLocks noGrp="1"/>
          </p:cNvSpPr>
          <p:nvPr>
            <p:ph type="sldNum" sz="quarter" idx="12"/>
          </p:nvPr>
        </p:nvSpPr>
        <p:spPr/>
        <p:txBody>
          <a:bodyPr/>
          <a:lstStyle/>
          <a:p>
            <a:fld id="{EBF55581-6E0D-4842-A4C2-277547B3887F}" type="slidenum">
              <a:rPr lang="ru-RU" smtClean="0"/>
              <a:t>‹#›</a:t>
            </a:fld>
            <a:endParaRPr lang="ru-RU"/>
          </a:p>
        </p:txBody>
      </p:sp>
    </p:spTree>
    <p:extLst>
      <p:ext uri="{BB962C8B-B14F-4D97-AF65-F5344CB8AC3E}">
        <p14:creationId xmlns:p14="http://schemas.microsoft.com/office/powerpoint/2010/main" val="1720885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A5655B-596B-4AFD-A15D-BD71E6A03AE4}"/>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E4806FA7-EE22-4D7C-9E22-B1D0412E11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F13A24A2-BD58-4873-97BE-559EEB1D7EC5}"/>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EE8E2F5B-4B5E-49CF-AFD3-24B950DCC2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3D2BC215-5AE9-4F99-A551-C8D5B33CAB15}"/>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AD98B61A-AEA7-45FB-A180-7B9315E480BE}"/>
              </a:ext>
            </a:extLst>
          </p:cNvPr>
          <p:cNvSpPr>
            <a:spLocks noGrp="1"/>
          </p:cNvSpPr>
          <p:nvPr>
            <p:ph type="dt" sz="half" idx="10"/>
          </p:nvPr>
        </p:nvSpPr>
        <p:spPr/>
        <p:txBody>
          <a:bodyPr/>
          <a:lstStyle/>
          <a:p>
            <a:fld id="{36E6E9A9-27F1-4511-B18F-D57EA2592E8B}" type="datetimeFigureOut">
              <a:rPr lang="ru-RU" smtClean="0"/>
              <a:t>06.05.2024</a:t>
            </a:fld>
            <a:endParaRPr lang="ru-RU"/>
          </a:p>
        </p:txBody>
      </p:sp>
      <p:sp>
        <p:nvSpPr>
          <p:cNvPr id="8" name="Нижний колонтитул 7">
            <a:extLst>
              <a:ext uri="{FF2B5EF4-FFF2-40B4-BE49-F238E27FC236}">
                <a16:creationId xmlns:a16="http://schemas.microsoft.com/office/drawing/2014/main" id="{10296B4E-D166-4E56-94D3-370BB7DBBF3C}"/>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8A1EA8B0-1714-474C-8CF0-6B00563CFBC9}"/>
              </a:ext>
            </a:extLst>
          </p:cNvPr>
          <p:cNvSpPr>
            <a:spLocks noGrp="1"/>
          </p:cNvSpPr>
          <p:nvPr>
            <p:ph type="sldNum" sz="quarter" idx="12"/>
          </p:nvPr>
        </p:nvSpPr>
        <p:spPr/>
        <p:txBody>
          <a:bodyPr/>
          <a:lstStyle/>
          <a:p>
            <a:fld id="{EBF55581-6E0D-4842-A4C2-277547B3887F}" type="slidenum">
              <a:rPr lang="ru-RU" smtClean="0"/>
              <a:t>‹#›</a:t>
            </a:fld>
            <a:endParaRPr lang="ru-RU"/>
          </a:p>
        </p:txBody>
      </p:sp>
    </p:spTree>
    <p:extLst>
      <p:ext uri="{BB962C8B-B14F-4D97-AF65-F5344CB8AC3E}">
        <p14:creationId xmlns:p14="http://schemas.microsoft.com/office/powerpoint/2010/main" val="4177277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45BC86-D0AB-41C4-9A0A-173A00E6890E}"/>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17CD9CAD-0ED6-4A8E-B5A5-B787137617A0}"/>
              </a:ext>
            </a:extLst>
          </p:cNvPr>
          <p:cNvSpPr>
            <a:spLocks noGrp="1"/>
          </p:cNvSpPr>
          <p:nvPr>
            <p:ph type="dt" sz="half" idx="10"/>
          </p:nvPr>
        </p:nvSpPr>
        <p:spPr/>
        <p:txBody>
          <a:bodyPr/>
          <a:lstStyle/>
          <a:p>
            <a:fld id="{36E6E9A9-27F1-4511-B18F-D57EA2592E8B}" type="datetimeFigureOut">
              <a:rPr lang="ru-RU" smtClean="0"/>
              <a:t>06.05.2024</a:t>
            </a:fld>
            <a:endParaRPr lang="ru-RU"/>
          </a:p>
        </p:txBody>
      </p:sp>
      <p:sp>
        <p:nvSpPr>
          <p:cNvPr id="4" name="Нижний колонтитул 3">
            <a:extLst>
              <a:ext uri="{FF2B5EF4-FFF2-40B4-BE49-F238E27FC236}">
                <a16:creationId xmlns:a16="http://schemas.microsoft.com/office/drawing/2014/main" id="{EACA2CC4-296D-4DDF-9D29-DD40C2DC150B}"/>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5A3FD170-43BF-4C32-8F31-E3E70F88B7BE}"/>
              </a:ext>
            </a:extLst>
          </p:cNvPr>
          <p:cNvSpPr>
            <a:spLocks noGrp="1"/>
          </p:cNvSpPr>
          <p:nvPr>
            <p:ph type="sldNum" sz="quarter" idx="12"/>
          </p:nvPr>
        </p:nvSpPr>
        <p:spPr/>
        <p:txBody>
          <a:bodyPr/>
          <a:lstStyle/>
          <a:p>
            <a:fld id="{EBF55581-6E0D-4842-A4C2-277547B3887F}" type="slidenum">
              <a:rPr lang="ru-RU" smtClean="0"/>
              <a:t>‹#›</a:t>
            </a:fld>
            <a:endParaRPr lang="ru-RU"/>
          </a:p>
        </p:txBody>
      </p:sp>
    </p:spTree>
    <p:extLst>
      <p:ext uri="{BB962C8B-B14F-4D97-AF65-F5344CB8AC3E}">
        <p14:creationId xmlns:p14="http://schemas.microsoft.com/office/powerpoint/2010/main" val="386552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88AE5CC-659C-4677-870C-3AE29E39E74A}"/>
              </a:ext>
            </a:extLst>
          </p:cNvPr>
          <p:cNvSpPr>
            <a:spLocks noGrp="1"/>
          </p:cNvSpPr>
          <p:nvPr>
            <p:ph type="dt" sz="half" idx="10"/>
          </p:nvPr>
        </p:nvSpPr>
        <p:spPr/>
        <p:txBody>
          <a:bodyPr/>
          <a:lstStyle/>
          <a:p>
            <a:fld id="{36E6E9A9-27F1-4511-B18F-D57EA2592E8B}" type="datetimeFigureOut">
              <a:rPr lang="ru-RU" smtClean="0"/>
              <a:t>06.05.2024</a:t>
            </a:fld>
            <a:endParaRPr lang="ru-RU"/>
          </a:p>
        </p:txBody>
      </p:sp>
      <p:sp>
        <p:nvSpPr>
          <p:cNvPr id="3" name="Нижний колонтитул 2">
            <a:extLst>
              <a:ext uri="{FF2B5EF4-FFF2-40B4-BE49-F238E27FC236}">
                <a16:creationId xmlns:a16="http://schemas.microsoft.com/office/drawing/2014/main" id="{5B3AD84B-C113-46A0-A44A-63B774F94159}"/>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EBB066E7-660B-43D4-86AE-EAE61A15DE34}"/>
              </a:ext>
            </a:extLst>
          </p:cNvPr>
          <p:cNvSpPr>
            <a:spLocks noGrp="1"/>
          </p:cNvSpPr>
          <p:nvPr>
            <p:ph type="sldNum" sz="quarter" idx="12"/>
          </p:nvPr>
        </p:nvSpPr>
        <p:spPr/>
        <p:txBody>
          <a:bodyPr/>
          <a:lstStyle/>
          <a:p>
            <a:fld id="{EBF55581-6E0D-4842-A4C2-277547B3887F}" type="slidenum">
              <a:rPr lang="ru-RU" smtClean="0"/>
              <a:t>‹#›</a:t>
            </a:fld>
            <a:endParaRPr lang="ru-RU"/>
          </a:p>
        </p:txBody>
      </p:sp>
    </p:spTree>
    <p:extLst>
      <p:ext uri="{BB962C8B-B14F-4D97-AF65-F5344CB8AC3E}">
        <p14:creationId xmlns:p14="http://schemas.microsoft.com/office/powerpoint/2010/main" val="4212669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EB1945-A27E-4D43-B4E1-649FEA94F2E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4D1AD924-00E1-4F95-BD60-4DFA36E72B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DDFD1CC-B998-4AB1-B81A-2CB5BFDA97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CA597B3-9DEE-4DF5-AC99-061CBC011DF5}"/>
              </a:ext>
            </a:extLst>
          </p:cNvPr>
          <p:cNvSpPr>
            <a:spLocks noGrp="1"/>
          </p:cNvSpPr>
          <p:nvPr>
            <p:ph type="dt" sz="half" idx="10"/>
          </p:nvPr>
        </p:nvSpPr>
        <p:spPr/>
        <p:txBody>
          <a:bodyPr/>
          <a:lstStyle/>
          <a:p>
            <a:fld id="{36E6E9A9-27F1-4511-B18F-D57EA2592E8B}" type="datetimeFigureOut">
              <a:rPr lang="ru-RU" smtClean="0"/>
              <a:t>06.05.2024</a:t>
            </a:fld>
            <a:endParaRPr lang="ru-RU"/>
          </a:p>
        </p:txBody>
      </p:sp>
      <p:sp>
        <p:nvSpPr>
          <p:cNvPr id="6" name="Нижний колонтитул 5">
            <a:extLst>
              <a:ext uri="{FF2B5EF4-FFF2-40B4-BE49-F238E27FC236}">
                <a16:creationId xmlns:a16="http://schemas.microsoft.com/office/drawing/2014/main" id="{A2672D2D-1DBF-4EAF-863A-4F9EDA97C25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E90E14B-F207-4F4D-818B-AD67422932A7}"/>
              </a:ext>
            </a:extLst>
          </p:cNvPr>
          <p:cNvSpPr>
            <a:spLocks noGrp="1"/>
          </p:cNvSpPr>
          <p:nvPr>
            <p:ph type="sldNum" sz="quarter" idx="12"/>
          </p:nvPr>
        </p:nvSpPr>
        <p:spPr/>
        <p:txBody>
          <a:bodyPr/>
          <a:lstStyle/>
          <a:p>
            <a:fld id="{EBF55581-6E0D-4842-A4C2-277547B3887F}" type="slidenum">
              <a:rPr lang="ru-RU" smtClean="0"/>
              <a:t>‹#›</a:t>
            </a:fld>
            <a:endParaRPr lang="ru-RU"/>
          </a:p>
        </p:txBody>
      </p:sp>
    </p:spTree>
    <p:extLst>
      <p:ext uri="{BB962C8B-B14F-4D97-AF65-F5344CB8AC3E}">
        <p14:creationId xmlns:p14="http://schemas.microsoft.com/office/powerpoint/2010/main" val="1712771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D3C006-4A63-46F0-A337-EC0F8AA5CF0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904454FA-8BA6-4FF4-9727-DEDD4FF8B2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FA62E4D6-54E8-41C2-9B2C-70916B7D0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FAB47F5-47CC-4B78-9C96-250467D2A2D8}"/>
              </a:ext>
            </a:extLst>
          </p:cNvPr>
          <p:cNvSpPr>
            <a:spLocks noGrp="1"/>
          </p:cNvSpPr>
          <p:nvPr>
            <p:ph type="dt" sz="half" idx="10"/>
          </p:nvPr>
        </p:nvSpPr>
        <p:spPr/>
        <p:txBody>
          <a:bodyPr/>
          <a:lstStyle/>
          <a:p>
            <a:fld id="{36E6E9A9-27F1-4511-B18F-D57EA2592E8B}" type="datetimeFigureOut">
              <a:rPr lang="ru-RU" smtClean="0"/>
              <a:t>06.05.2024</a:t>
            </a:fld>
            <a:endParaRPr lang="ru-RU"/>
          </a:p>
        </p:txBody>
      </p:sp>
      <p:sp>
        <p:nvSpPr>
          <p:cNvPr id="6" name="Нижний колонтитул 5">
            <a:extLst>
              <a:ext uri="{FF2B5EF4-FFF2-40B4-BE49-F238E27FC236}">
                <a16:creationId xmlns:a16="http://schemas.microsoft.com/office/drawing/2014/main" id="{A7266A80-5EA0-4D1E-B272-F7B51BD494F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A7C4A07-5AD5-4D79-A56A-FCDA40D9EE16}"/>
              </a:ext>
            </a:extLst>
          </p:cNvPr>
          <p:cNvSpPr>
            <a:spLocks noGrp="1"/>
          </p:cNvSpPr>
          <p:nvPr>
            <p:ph type="sldNum" sz="quarter" idx="12"/>
          </p:nvPr>
        </p:nvSpPr>
        <p:spPr/>
        <p:txBody>
          <a:bodyPr/>
          <a:lstStyle/>
          <a:p>
            <a:fld id="{EBF55581-6E0D-4842-A4C2-277547B3887F}" type="slidenum">
              <a:rPr lang="ru-RU" smtClean="0"/>
              <a:t>‹#›</a:t>
            </a:fld>
            <a:endParaRPr lang="ru-RU"/>
          </a:p>
        </p:txBody>
      </p:sp>
    </p:spTree>
    <p:extLst>
      <p:ext uri="{BB962C8B-B14F-4D97-AF65-F5344CB8AC3E}">
        <p14:creationId xmlns:p14="http://schemas.microsoft.com/office/powerpoint/2010/main" val="3090057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8138ED-3C1C-41C0-9E50-EAE5A465BA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25A3AD6D-E709-470A-8F37-615FE94285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F12FB2A-C4E1-4EE4-83A8-39DCE1209A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E6E9A9-27F1-4511-B18F-D57EA2592E8B}" type="datetimeFigureOut">
              <a:rPr lang="ru-RU" smtClean="0"/>
              <a:t>06.05.2024</a:t>
            </a:fld>
            <a:endParaRPr lang="ru-RU"/>
          </a:p>
        </p:txBody>
      </p:sp>
      <p:sp>
        <p:nvSpPr>
          <p:cNvPr id="5" name="Нижний колонтитул 4">
            <a:extLst>
              <a:ext uri="{FF2B5EF4-FFF2-40B4-BE49-F238E27FC236}">
                <a16:creationId xmlns:a16="http://schemas.microsoft.com/office/drawing/2014/main" id="{C3CA68BD-FC69-42C4-B0F0-B6D6C4D8C0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270C317B-5BA2-4BF7-B103-4A51E746D0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F55581-6E0D-4842-A4C2-277547B3887F}" type="slidenum">
              <a:rPr lang="ru-RU" smtClean="0"/>
              <a:t>‹#›</a:t>
            </a:fld>
            <a:endParaRPr lang="ru-RU"/>
          </a:p>
        </p:txBody>
      </p:sp>
    </p:spTree>
    <p:extLst>
      <p:ext uri="{BB962C8B-B14F-4D97-AF65-F5344CB8AC3E}">
        <p14:creationId xmlns:p14="http://schemas.microsoft.com/office/powerpoint/2010/main" val="2582607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31C0DEF-8A83-4AB5-A344-99F142589815}"/>
              </a:ext>
            </a:extLst>
          </p:cNvPr>
          <p:cNvPicPr>
            <a:picLocks noChangeAspect="1"/>
          </p:cNvPicPr>
          <p:nvPr/>
        </p:nvPicPr>
        <p:blipFill>
          <a:blip r:embed="rId2"/>
          <a:stretch>
            <a:fillRect/>
          </a:stretch>
        </p:blipFill>
        <p:spPr>
          <a:xfrm>
            <a:off x="1" y="-19068"/>
            <a:ext cx="12191999" cy="6877068"/>
          </a:xfrm>
          <a:prstGeom prst="rect">
            <a:avLst/>
          </a:prstGeom>
        </p:spPr>
      </p:pic>
      <p:sp>
        <p:nvSpPr>
          <p:cNvPr id="5" name="Прямоугольник 4">
            <a:extLst>
              <a:ext uri="{FF2B5EF4-FFF2-40B4-BE49-F238E27FC236}">
                <a16:creationId xmlns:a16="http://schemas.microsoft.com/office/drawing/2014/main" id="{962B25ED-A6D2-425E-AF15-83AC4C31563E}"/>
              </a:ext>
            </a:extLst>
          </p:cNvPr>
          <p:cNvSpPr/>
          <p:nvPr/>
        </p:nvSpPr>
        <p:spPr>
          <a:xfrm>
            <a:off x="3530991" y="871249"/>
            <a:ext cx="7652824" cy="3416320"/>
          </a:xfrm>
          <a:prstGeom prst="rect">
            <a:avLst/>
          </a:prstGeom>
        </p:spPr>
        <p:txBody>
          <a:bodyPr wrap="square">
            <a:spAutoFit/>
          </a:bodyPr>
          <a:lstStyle/>
          <a:p>
            <a:pPr algn="ctr"/>
            <a:r>
              <a:rPr lang="ru-RU" sz="3600" dirty="0" err="1">
                <a:solidFill>
                  <a:schemeClr val="bg1"/>
                </a:solidFill>
                <a:latin typeface="Times New Roman" panose="02020603050405020304" pitchFamily="18" charset="0"/>
                <a:cs typeface="Times New Roman" panose="02020603050405020304" pitchFamily="18" charset="0"/>
              </a:rPr>
              <a:t>Єдиний</a:t>
            </a:r>
            <a:r>
              <a:rPr lang="ru-RU" sz="3600" dirty="0">
                <a:solidFill>
                  <a:schemeClr val="bg1"/>
                </a:solidFill>
                <a:latin typeface="Times New Roman" panose="02020603050405020304" pitchFamily="18" charset="0"/>
                <a:cs typeface="Times New Roman" panose="02020603050405020304" pitchFamily="18" charset="0"/>
              </a:rPr>
              <a:t> урок до Дня </a:t>
            </a:r>
            <a:r>
              <a:rPr lang="ru-RU" sz="3600" dirty="0" err="1">
                <a:solidFill>
                  <a:schemeClr val="bg1"/>
                </a:solidFill>
                <a:latin typeface="Times New Roman" panose="02020603050405020304" pitchFamily="18" charset="0"/>
                <a:cs typeface="Times New Roman" panose="02020603050405020304" pitchFamily="18" charset="0"/>
              </a:rPr>
              <a:t>пам'яті</a:t>
            </a:r>
            <a:r>
              <a:rPr lang="ru-RU" sz="3600" dirty="0">
                <a:solidFill>
                  <a:schemeClr val="bg1"/>
                </a:solidFill>
                <a:latin typeface="Times New Roman" panose="02020603050405020304" pitchFamily="18" charset="0"/>
                <a:cs typeface="Times New Roman" panose="02020603050405020304" pitchFamily="18" charset="0"/>
              </a:rPr>
              <a:t> та перемоги</a:t>
            </a:r>
            <a:br>
              <a:rPr lang="ru-RU" sz="3600" dirty="0">
                <a:solidFill>
                  <a:schemeClr val="bg1"/>
                </a:solidFill>
                <a:latin typeface="Times New Roman" panose="02020603050405020304" pitchFamily="18" charset="0"/>
                <a:cs typeface="Times New Roman" panose="02020603050405020304" pitchFamily="18" charset="0"/>
              </a:rPr>
            </a:br>
            <a:r>
              <a:rPr lang="ru-RU" sz="3600" dirty="0">
                <a:solidFill>
                  <a:schemeClr val="bg1"/>
                </a:solidFill>
                <a:latin typeface="Times New Roman" panose="02020603050405020304" pitchFamily="18" charset="0"/>
                <a:cs typeface="Times New Roman" panose="02020603050405020304" pitchFamily="18" charset="0"/>
              </a:rPr>
              <a:t>над нацизмом у </a:t>
            </a:r>
            <a:r>
              <a:rPr lang="ru-RU" sz="3600" dirty="0" err="1">
                <a:solidFill>
                  <a:schemeClr val="bg1"/>
                </a:solidFill>
                <a:latin typeface="Times New Roman" panose="02020603050405020304" pitchFamily="18" charset="0"/>
                <a:cs typeface="Times New Roman" panose="02020603050405020304" pitchFamily="18" charset="0"/>
              </a:rPr>
              <a:t>Другій</a:t>
            </a:r>
            <a:r>
              <a:rPr lang="ru-RU" sz="3600" dirty="0">
                <a:solidFill>
                  <a:schemeClr val="bg1"/>
                </a:solidFill>
                <a:latin typeface="Times New Roman" panose="02020603050405020304" pitchFamily="18" charset="0"/>
                <a:cs typeface="Times New Roman" panose="02020603050405020304" pitchFamily="18" charset="0"/>
              </a:rPr>
              <a:t> </a:t>
            </a:r>
            <a:r>
              <a:rPr lang="ru-RU" sz="3600" dirty="0" err="1">
                <a:solidFill>
                  <a:schemeClr val="bg1"/>
                </a:solidFill>
                <a:latin typeface="Times New Roman" panose="02020603050405020304" pitchFamily="18" charset="0"/>
                <a:cs typeface="Times New Roman" panose="02020603050405020304" pitchFamily="18" charset="0"/>
              </a:rPr>
              <a:t>світовій</a:t>
            </a:r>
            <a:r>
              <a:rPr lang="ru-RU" sz="3600" dirty="0">
                <a:solidFill>
                  <a:schemeClr val="bg1"/>
                </a:solidFill>
                <a:latin typeface="Times New Roman" panose="02020603050405020304" pitchFamily="18" charset="0"/>
                <a:cs typeface="Times New Roman" panose="02020603050405020304" pitchFamily="18" charset="0"/>
              </a:rPr>
              <a:t> </a:t>
            </a:r>
            <a:r>
              <a:rPr lang="ru-RU" sz="3600" dirty="0" err="1">
                <a:solidFill>
                  <a:schemeClr val="bg1"/>
                </a:solidFill>
                <a:latin typeface="Times New Roman" panose="02020603050405020304" pitchFamily="18" charset="0"/>
                <a:cs typeface="Times New Roman" panose="02020603050405020304" pitchFamily="18" charset="0"/>
              </a:rPr>
              <a:t>війні</a:t>
            </a:r>
            <a:r>
              <a:rPr lang="ru-RU" sz="3600" dirty="0">
                <a:solidFill>
                  <a:schemeClr val="bg1"/>
                </a:solidFill>
                <a:latin typeface="Times New Roman" panose="02020603050405020304" pitchFamily="18" charset="0"/>
                <a:cs typeface="Times New Roman" panose="02020603050405020304" pitchFamily="18" charset="0"/>
              </a:rPr>
              <a:t> 1939-1945 </a:t>
            </a:r>
            <a:r>
              <a:rPr lang="ru-RU" sz="3600" dirty="0" err="1">
                <a:solidFill>
                  <a:schemeClr val="bg1"/>
                </a:solidFill>
                <a:latin typeface="Times New Roman" panose="02020603050405020304" pitchFamily="18" charset="0"/>
                <a:cs typeface="Times New Roman" panose="02020603050405020304" pitchFamily="18" charset="0"/>
              </a:rPr>
              <a:t>років</a:t>
            </a:r>
            <a:r>
              <a:rPr lang="ru-RU" sz="3600" dirty="0">
                <a:solidFill>
                  <a:schemeClr val="bg1"/>
                </a:solidFill>
                <a:latin typeface="Times New Roman" panose="02020603050405020304" pitchFamily="18" charset="0"/>
                <a:cs typeface="Times New Roman" panose="02020603050405020304" pitchFamily="18" charset="0"/>
              </a:rPr>
              <a:t> </a:t>
            </a:r>
            <a:br>
              <a:rPr lang="en-US" sz="3600" dirty="0">
                <a:solidFill>
                  <a:schemeClr val="bg1"/>
                </a:solidFill>
                <a:latin typeface="Times New Roman" panose="02020603050405020304" pitchFamily="18" charset="0"/>
                <a:cs typeface="Times New Roman" panose="02020603050405020304" pitchFamily="18" charset="0"/>
              </a:rPr>
            </a:br>
            <a:r>
              <a:rPr lang="ru-RU" sz="3600" dirty="0">
                <a:solidFill>
                  <a:schemeClr val="bg1"/>
                </a:solidFill>
                <a:latin typeface="Times New Roman" panose="02020603050405020304" pitchFamily="18" charset="0"/>
                <a:cs typeface="Times New Roman" panose="02020603050405020304" pitchFamily="18" charset="0"/>
              </a:rPr>
              <a:t>«</a:t>
            </a:r>
            <a:r>
              <a:rPr lang="ru-RU" sz="3600" dirty="0" err="1">
                <a:solidFill>
                  <a:schemeClr val="bg1"/>
                </a:solidFill>
                <a:latin typeface="Times New Roman" panose="02020603050405020304" pitchFamily="18" charset="0"/>
                <a:cs typeface="Times New Roman" panose="02020603050405020304" pitchFamily="18" charset="0"/>
              </a:rPr>
              <a:t>Пам’ятаємо</a:t>
            </a:r>
            <a:r>
              <a:rPr lang="ru-RU" sz="3600" dirty="0">
                <a:solidFill>
                  <a:schemeClr val="bg1"/>
                </a:solidFill>
                <a:latin typeface="Times New Roman" panose="02020603050405020304" pitchFamily="18" charset="0"/>
                <a:cs typeface="Times New Roman" panose="02020603050405020304" pitchFamily="18" charset="0"/>
              </a:rPr>
              <a:t> </a:t>
            </a:r>
            <a:r>
              <a:rPr lang="ru-RU" sz="3600" dirty="0" err="1">
                <a:solidFill>
                  <a:schemeClr val="bg1"/>
                </a:solidFill>
                <a:latin typeface="Times New Roman" panose="02020603050405020304" pitchFamily="18" charset="0"/>
                <a:cs typeface="Times New Roman" panose="02020603050405020304" pitchFamily="18" charset="0"/>
              </a:rPr>
              <a:t>минуле</a:t>
            </a:r>
            <a:r>
              <a:rPr lang="ru-RU" sz="3600" dirty="0">
                <a:solidFill>
                  <a:schemeClr val="bg1"/>
                </a:solidFill>
                <a:latin typeface="Times New Roman" panose="02020603050405020304" pitchFamily="18" charset="0"/>
                <a:cs typeface="Times New Roman" panose="02020603050405020304" pitchFamily="18" charset="0"/>
              </a:rPr>
              <a:t> </a:t>
            </a:r>
            <a:r>
              <a:rPr lang="ru-RU" sz="3600" dirty="0" err="1">
                <a:solidFill>
                  <a:schemeClr val="bg1"/>
                </a:solidFill>
                <a:latin typeface="Times New Roman" panose="02020603050405020304" pitchFamily="18" charset="0"/>
                <a:cs typeface="Times New Roman" panose="02020603050405020304" pitchFamily="18" charset="0"/>
              </a:rPr>
              <a:t>заради</a:t>
            </a:r>
            <a:r>
              <a:rPr lang="ru-RU" sz="3600" dirty="0">
                <a:solidFill>
                  <a:schemeClr val="bg1"/>
                </a:solidFill>
                <a:latin typeface="Times New Roman" panose="02020603050405020304" pitchFamily="18" charset="0"/>
                <a:cs typeface="Times New Roman" panose="02020603050405020304" pitchFamily="18" charset="0"/>
              </a:rPr>
              <a:t> </a:t>
            </a:r>
            <a:r>
              <a:rPr lang="ru-RU" sz="3600" dirty="0" err="1">
                <a:solidFill>
                  <a:schemeClr val="bg1"/>
                </a:solidFill>
                <a:latin typeface="Times New Roman" panose="02020603050405020304" pitchFamily="18" charset="0"/>
                <a:cs typeface="Times New Roman" panose="02020603050405020304" pitchFamily="18" charset="0"/>
              </a:rPr>
              <a:t>майбутнього</a:t>
            </a:r>
            <a:r>
              <a:rPr lang="ru-RU" sz="3600" dirty="0">
                <a:solidFill>
                  <a:schemeClr val="bg1"/>
                </a:solidFill>
                <a:latin typeface="Times New Roman" panose="02020603050405020304" pitchFamily="18" charset="0"/>
                <a:cs typeface="Times New Roman" panose="02020603050405020304" pitchFamily="18" charset="0"/>
              </a:rPr>
              <a:t>»</a:t>
            </a:r>
            <a:endParaRPr lang="ru-RU" sz="3600" dirty="0">
              <a:solidFill>
                <a:schemeClr val="bg1"/>
              </a:solidFill>
            </a:endParaRPr>
          </a:p>
        </p:txBody>
      </p:sp>
    </p:spTree>
    <p:extLst>
      <p:ext uri="{BB962C8B-B14F-4D97-AF65-F5344CB8AC3E}">
        <p14:creationId xmlns:p14="http://schemas.microsoft.com/office/powerpoint/2010/main" val="917087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822D4F5-FECA-48A6-AD20-E59B7FA5D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a:extLst>
              <a:ext uri="{FF2B5EF4-FFF2-40B4-BE49-F238E27FC236}">
                <a16:creationId xmlns:a16="http://schemas.microsoft.com/office/drawing/2014/main" id="{C026FD8A-9B45-42A8-8FFC-FC44B918CC05}"/>
              </a:ext>
            </a:extLst>
          </p:cNvPr>
          <p:cNvSpPr/>
          <p:nvPr/>
        </p:nvSpPr>
        <p:spPr>
          <a:xfrm>
            <a:off x="187569" y="146433"/>
            <a:ext cx="11816862" cy="3477875"/>
          </a:xfrm>
          <a:prstGeom prst="rect">
            <a:avLst/>
          </a:prstGeom>
        </p:spPr>
        <p:txBody>
          <a:bodyPr wrap="square">
            <a:spAutoFit/>
          </a:bodyPr>
          <a:lstStyle/>
          <a:p>
            <a:r>
              <a:rPr lang="uk-UA" dirty="0">
                <a:latin typeface="Times New Roman" panose="02020603050405020304" pitchFamily="18" charset="0"/>
                <a:ea typeface="Calibri" panose="020F0502020204030204" pitchFamily="34" charset="0"/>
                <a:cs typeface="Times New Roman" panose="02020603050405020304" pitchFamily="18" charset="0"/>
              </a:rPr>
              <a:t> </a:t>
            </a:r>
            <a:r>
              <a:rPr lang="uk-UA" sz="2000" dirty="0">
                <a:latin typeface="Times New Roman" panose="02020603050405020304" pitchFamily="18" charset="0"/>
                <a:ea typeface="Calibri" panose="020F0502020204030204" pitchFamily="34" charset="0"/>
                <a:cs typeface="Times New Roman" panose="02020603050405020304" pitchFamily="18" charset="0"/>
              </a:rPr>
              <a:t>Прямі людські втрати України у Другій світовій війні становлять 8-10 млн. осіб, економічні – 285 млн тогочасних рублів. Разом з тим, Друга світова війна відкрила для українців руйнівну “силу”</a:t>
            </a:r>
            <a:r>
              <a:rPr lang="uk-UA" sz="2000" spc="-30" dirty="0">
                <a:latin typeface="Times New Roman" panose="02020603050405020304" pitchFamily="18" charset="0"/>
                <a:ea typeface="Calibri" panose="020F0502020204030204" pitchFamily="34" charset="0"/>
                <a:cs typeface="Times New Roman" panose="02020603050405020304" pitchFamily="18" charset="0"/>
              </a:rPr>
              <a:t> обох тоталітарних режимів. Всім відомі злочини нацистів на окупованих територіях України (Голокост, розстріли мирного населення, спалення сіл). Разом з тим довгий час замовчувались численні злочини </a:t>
            </a:r>
            <a:r>
              <a:rPr lang="uk-UA" sz="2000" dirty="0">
                <a:latin typeface="Times New Roman" panose="02020603050405020304" pitchFamily="18" charset="0"/>
                <a:ea typeface="Calibri" panose="020F0502020204030204" pitchFamily="34" charset="0"/>
                <a:cs typeface="Times New Roman" panose="02020603050405020304" pitchFamily="18" charset="0"/>
              </a:rPr>
              <a:t>комуністичного режиму на нашій землі. Серед яких – розстріли політичних в’язнів у Західній Україні в червні-липні 1941 року, знищення центру Києва восени 1941 року; підрив Дніпрогесу і знищення в Одесі поранених червоноармійців, скинутих в море разом із санітарними машинами тощо. Із Україною також пов’язане і завершення війни. 2 вересня 1945 р. генерал Кузьма Дерев’янко від імені СРСР приймав беззастережну капітуляцію Японії. </a:t>
            </a:r>
            <a:r>
              <a:rPr lang="uk-UA"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714 міст та 28 тис. сіл України було перетворено в руїни і згарища. 1418 днів і ночей ішли воїни вогняними дорогами війни. Кожен день, як рік, кожен рік, як століття. Все витримали і перемогли.</a:t>
            </a:r>
            <a:endParaRPr lang="ru-RU" sz="2000" dirty="0"/>
          </a:p>
        </p:txBody>
      </p:sp>
      <p:pic>
        <p:nvPicPr>
          <p:cNvPr id="3" name="Рисунок 2">
            <a:extLst>
              <a:ext uri="{FF2B5EF4-FFF2-40B4-BE49-F238E27FC236}">
                <a16:creationId xmlns:a16="http://schemas.microsoft.com/office/drawing/2014/main" id="{F40520E2-03DD-4963-AC0D-3653458EBEE3}"/>
              </a:ext>
            </a:extLst>
          </p:cNvPr>
          <p:cNvPicPr>
            <a:picLocks noChangeAspect="1"/>
          </p:cNvPicPr>
          <p:nvPr/>
        </p:nvPicPr>
        <p:blipFill>
          <a:blip r:embed="rId3"/>
          <a:stretch>
            <a:fillRect/>
          </a:stretch>
        </p:blipFill>
        <p:spPr>
          <a:xfrm>
            <a:off x="6267742" y="3390832"/>
            <a:ext cx="5141155" cy="3305028"/>
          </a:xfrm>
          <a:prstGeom prst="rect">
            <a:avLst/>
          </a:prstGeom>
        </p:spPr>
      </p:pic>
      <p:pic>
        <p:nvPicPr>
          <p:cNvPr id="4" name="Рисунок 3">
            <a:extLst>
              <a:ext uri="{FF2B5EF4-FFF2-40B4-BE49-F238E27FC236}">
                <a16:creationId xmlns:a16="http://schemas.microsoft.com/office/drawing/2014/main" id="{FB4A94DF-3B7B-4EDC-ADC4-D739163AEF29}"/>
              </a:ext>
            </a:extLst>
          </p:cNvPr>
          <p:cNvPicPr>
            <a:picLocks noChangeAspect="1"/>
          </p:cNvPicPr>
          <p:nvPr/>
        </p:nvPicPr>
        <p:blipFill>
          <a:blip r:embed="rId4"/>
          <a:stretch>
            <a:fillRect/>
          </a:stretch>
        </p:blipFill>
        <p:spPr>
          <a:xfrm>
            <a:off x="9594166" y="417650"/>
            <a:ext cx="2504050" cy="5531033"/>
          </a:xfrm>
          <a:prstGeom prst="rect">
            <a:avLst/>
          </a:prstGeom>
        </p:spPr>
      </p:pic>
    </p:spTree>
    <p:extLst>
      <p:ext uri="{BB962C8B-B14F-4D97-AF65-F5344CB8AC3E}">
        <p14:creationId xmlns:p14="http://schemas.microsoft.com/office/powerpoint/2010/main" val="1766929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822D4F5-FECA-48A6-AD20-E59B7FA5D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a:extLst>
              <a:ext uri="{FF2B5EF4-FFF2-40B4-BE49-F238E27FC236}">
                <a16:creationId xmlns:a16="http://schemas.microsoft.com/office/drawing/2014/main" id="{F025B555-1CAE-4FAC-9A9B-11F93DC4D3F2}"/>
              </a:ext>
            </a:extLst>
          </p:cNvPr>
          <p:cNvSpPr/>
          <p:nvPr/>
        </p:nvSpPr>
        <p:spPr>
          <a:xfrm>
            <a:off x="6578990" y="438696"/>
            <a:ext cx="5378548" cy="5721887"/>
          </a:xfrm>
          <a:prstGeom prst="rect">
            <a:avLst/>
          </a:prstGeom>
        </p:spPr>
        <p:txBody>
          <a:bodyPr wrap="square">
            <a:spAutoFit/>
          </a:bodyPr>
          <a:lstStyle/>
          <a:p>
            <a:pPr>
              <a:lnSpc>
                <a:spcPct val="115000"/>
              </a:lnSpc>
              <a:spcAft>
                <a:spcPts val="1000"/>
              </a:spcAft>
            </a:pPr>
            <a:r>
              <a:rPr lang="ru-RU"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Вс</a:t>
            </a:r>
            <a:r>
              <a:rPr lang="uk-UA"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міхається</a:t>
            </a:r>
            <a:r>
              <a:rPr lang="uk-UA"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сонце природі</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uk-UA"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І з ранком новим кличе в путь</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uk-UA"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А десь там далеко на Сході</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uk-UA"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Солдати всю ніч не заснуть</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uk-UA"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У них у руках автомати</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uk-UA"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А в серці є мрія одна</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uk-UA"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Ступити до рідної хати</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uk-UA"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Коли закінчиться війна</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uk-UA"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Колоситься нива хлібами</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uk-UA"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Та серце частенько болить</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uk-UA"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Що мирне небо над нами</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uk-UA"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А в когось будинок горить</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9049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822D4F5-FECA-48A6-AD20-E59B7FA5D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a:extLst>
              <a:ext uri="{FF2B5EF4-FFF2-40B4-BE49-F238E27FC236}">
                <a16:creationId xmlns:a16="http://schemas.microsoft.com/office/drawing/2014/main" id="{B53448C7-F9B4-4EDD-850C-2BDB1A2E88E4}"/>
              </a:ext>
            </a:extLst>
          </p:cNvPr>
          <p:cNvSpPr/>
          <p:nvPr/>
        </p:nvSpPr>
        <p:spPr>
          <a:xfrm>
            <a:off x="412652" y="118740"/>
            <a:ext cx="11366695" cy="1889620"/>
          </a:xfrm>
          <a:prstGeom prst="rect">
            <a:avLst/>
          </a:prstGeom>
        </p:spPr>
        <p:txBody>
          <a:bodyPr wrap="square">
            <a:spAutoFit/>
          </a:bodyPr>
          <a:lstStyle/>
          <a:p>
            <a:pPr algn="just">
              <a:lnSpc>
                <a:spcPct val="150000"/>
              </a:lnSpc>
              <a:spcAft>
                <a:spcPts val="1000"/>
              </a:spcAft>
            </a:pPr>
            <a:r>
              <a:rPr lang="uk-UA" sz="2000" dirty="0">
                <a:latin typeface="Times New Roman" panose="02020603050405020304" pitchFamily="18" charset="0"/>
                <a:ea typeface="Calibri" panose="020F0502020204030204" pitchFamily="34" charset="0"/>
                <a:cs typeface="Times New Roman" panose="02020603050405020304" pitchFamily="18" charset="0"/>
              </a:rPr>
              <a:t>Ми пам'ятаємо, якою страшною трагедією для українців була Друга світова війна. Ми пам'ятаємо, що агресора зупинили спільними зусиллями об'єднані нації. Ми пам'ятаємо, що той, хто захищає свою землю, завжди перемагає. Ця пам'ять робить нас сильнішими. Вона — запорука неминучості нашої перемоги сьогодні.</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a:extLst>
              <a:ext uri="{FF2B5EF4-FFF2-40B4-BE49-F238E27FC236}">
                <a16:creationId xmlns:a16="http://schemas.microsoft.com/office/drawing/2014/main" id="{47A24EBE-05A4-4F47-95C5-EA3F97647619}"/>
              </a:ext>
            </a:extLst>
          </p:cNvPr>
          <p:cNvPicPr>
            <a:picLocks noChangeAspect="1"/>
          </p:cNvPicPr>
          <p:nvPr/>
        </p:nvPicPr>
        <p:blipFill>
          <a:blip r:embed="rId3"/>
          <a:stretch>
            <a:fillRect/>
          </a:stretch>
        </p:blipFill>
        <p:spPr>
          <a:xfrm>
            <a:off x="4099071" y="1856809"/>
            <a:ext cx="7511463" cy="4882451"/>
          </a:xfrm>
          <a:prstGeom prst="rect">
            <a:avLst/>
          </a:prstGeom>
        </p:spPr>
      </p:pic>
    </p:spTree>
    <p:extLst>
      <p:ext uri="{BB962C8B-B14F-4D97-AF65-F5344CB8AC3E}">
        <p14:creationId xmlns:p14="http://schemas.microsoft.com/office/powerpoint/2010/main" val="2914261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822D4F5-FECA-48A6-AD20-E59B7FA5D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Рисунок 2">
            <a:extLst>
              <a:ext uri="{FF2B5EF4-FFF2-40B4-BE49-F238E27FC236}">
                <a16:creationId xmlns:a16="http://schemas.microsoft.com/office/drawing/2014/main" id="{B6CBAB80-934E-4EF3-8BD1-E98BDB3C60DD}"/>
              </a:ext>
            </a:extLst>
          </p:cNvPr>
          <p:cNvPicPr>
            <a:picLocks noChangeAspect="1"/>
          </p:cNvPicPr>
          <p:nvPr/>
        </p:nvPicPr>
        <p:blipFill>
          <a:blip r:embed="rId3"/>
          <a:stretch>
            <a:fillRect/>
          </a:stretch>
        </p:blipFill>
        <p:spPr>
          <a:xfrm>
            <a:off x="5540688" y="3187890"/>
            <a:ext cx="6651312" cy="3670110"/>
          </a:xfrm>
          <a:prstGeom prst="rect">
            <a:avLst/>
          </a:prstGeom>
        </p:spPr>
      </p:pic>
      <p:pic>
        <p:nvPicPr>
          <p:cNvPr id="4" name="Рисунок 3">
            <a:extLst>
              <a:ext uri="{FF2B5EF4-FFF2-40B4-BE49-F238E27FC236}">
                <a16:creationId xmlns:a16="http://schemas.microsoft.com/office/drawing/2014/main" id="{11A64A2F-3E0E-4B1C-AE4B-BB3E9A4CFA5A}"/>
              </a:ext>
            </a:extLst>
          </p:cNvPr>
          <p:cNvPicPr>
            <a:picLocks noChangeAspect="1"/>
          </p:cNvPicPr>
          <p:nvPr/>
        </p:nvPicPr>
        <p:blipFill>
          <a:blip r:embed="rId4"/>
          <a:stretch>
            <a:fillRect/>
          </a:stretch>
        </p:blipFill>
        <p:spPr>
          <a:xfrm>
            <a:off x="9812" y="0"/>
            <a:ext cx="5955851" cy="3487214"/>
          </a:xfrm>
          <a:prstGeom prst="rect">
            <a:avLst/>
          </a:prstGeom>
        </p:spPr>
      </p:pic>
      <p:pic>
        <p:nvPicPr>
          <p:cNvPr id="7" name="Рисунок 6">
            <a:extLst>
              <a:ext uri="{FF2B5EF4-FFF2-40B4-BE49-F238E27FC236}">
                <a16:creationId xmlns:a16="http://schemas.microsoft.com/office/drawing/2014/main" id="{FB99618F-E068-411E-BC2E-A2B171C008BA}"/>
              </a:ext>
            </a:extLst>
          </p:cNvPr>
          <p:cNvPicPr>
            <a:picLocks noChangeAspect="1"/>
          </p:cNvPicPr>
          <p:nvPr/>
        </p:nvPicPr>
        <p:blipFill rotWithShape="1">
          <a:blip r:embed="rId5">
            <a:extLst>
              <a:ext uri="{28A0092B-C50C-407E-A947-70E740481C1C}">
                <a14:useLocalDpi xmlns:a14="http://schemas.microsoft.com/office/drawing/2010/main" val="0"/>
              </a:ext>
            </a:extLst>
          </a:blip>
          <a:srcRect l="872" t="21016" r="14051" b="16513"/>
          <a:stretch/>
        </p:blipFill>
        <p:spPr>
          <a:xfrm>
            <a:off x="5965663" y="29107"/>
            <a:ext cx="6226337" cy="3429000"/>
          </a:xfrm>
          <a:prstGeom prst="rect">
            <a:avLst/>
          </a:prstGeom>
        </p:spPr>
      </p:pic>
    </p:spTree>
    <p:extLst>
      <p:ext uri="{BB962C8B-B14F-4D97-AF65-F5344CB8AC3E}">
        <p14:creationId xmlns:p14="http://schemas.microsoft.com/office/powerpoint/2010/main" val="3687041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932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822D4F5-FECA-48A6-AD20-E59B7FA5D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a:extLst>
              <a:ext uri="{FF2B5EF4-FFF2-40B4-BE49-F238E27FC236}">
                <a16:creationId xmlns:a16="http://schemas.microsoft.com/office/drawing/2014/main" id="{8E68CFB8-AD62-4992-B8DC-0B0FE95CDE92}"/>
              </a:ext>
            </a:extLst>
          </p:cNvPr>
          <p:cNvSpPr/>
          <p:nvPr/>
        </p:nvSpPr>
        <p:spPr>
          <a:xfrm>
            <a:off x="647115" y="224749"/>
            <a:ext cx="11099409" cy="2608535"/>
          </a:xfrm>
          <a:prstGeom prst="rect">
            <a:avLst/>
          </a:prstGeom>
        </p:spPr>
        <p:txBody>
          <a:bodyPr wrap="square">
            <a:spAutoFit/>
          </a:bodyPr>
          <a:lstStyle/>
          <a:p>
            <a:pPr marR="31115">
              <a:lnSpc>
                <a:spcPct val="150000"/>
              </a:lnSpc>
              <a:spcAft>
                <a:spcPts val="1200"/>
              </a:spcAft>
            </a:pPr>
            <a:r>
              <a:rPr lang="uk-UA" sz="2800" dirty="0">
                <a:latin typeface="Times New Roman" panose="02020603050405020304" pitchFamily="18" charset="0"/>
                <a:ea typeface="Times New Roman" panose="02020603050405020304" pitchFamily="18" charset="0"/>
                <a:cs typeface="Times New Roman" panose="02020603050405020304" pitchFamily="18" charset="0"/>
              </a:rPr>
              <a:t>22 червня 1941 року, о 4 годині ранку, коли вся наша країна спокійно відпочивала від денних турбот, фашистська Німеччина, без оголошення війни,  по-варварськи, віроломно напала на нашу Батьківщину.</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A35ED82D-C5DA-415A-9A22-A5313FEAAD70}"/>
              </a:ext>
            </a:extLst>
          </p:cNvPr>
          <p:cNvPicPr>
            <a:picLocks noChangeAspect="1"/>
          </p:cNvPicPr>
          <p:nvPr/>
        </p:nvPicPr>
        <p:blipFill>
          <a:blip r:embed="rId3"/>
          <a:stretch>
            <a:fillRect/>
          </a:stretch>
        </p:blipFill>
        <p:spPr>
          <a:xfrm>
            <a:off x="3310938" y="3183286"/>
            <a:ext cx="8624913" cy="3449965"/>
          </a:xfrm>
          <a:prstGeom prst="rect">
            <a:avLst/>
          </a:prstGeom>
        </p:spPr>
      </p:pic>
    </p:spTree>
    <p:extLst>
      <p:ext uri="{BB962C8B-B14F-4D97-AF65-F5344CB8AC3E}">
        <p14:creationId xmlns:p14="http://schemas.microsoft.com/office/powerpoint/2010/main" val="1978174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822D4F5-FECA-48A6-AD20-E59B7FA5D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a:extLst>
              <a:ext uri="{FF2B5EF4-FFF2-40B4-BE49-F238E27FC236}">
                <a16:creationId xmlns:a16="http://schemas.microsoft.com/office/drawing/2014/main" id="{40B59979-8E46-43EE-B068-23C1A5C1DA67}"/>
              </a:ext>
            </a:extLst>
          </p:cNvPr>
          <p:cNvSpPr/>
          <p:nvPr/>
        </p:nvSpPr>
        <p:spPr>
          <a:xfrm>
            <a:off x="614289" y="347534"/>
            <a:ext cx="6096000" cy="4914422"/>
          </a:xfrm>
          <a:prstGeom prst="rect">
            <a:avLst/>
          </a:prstGeom>
        </p:spPr>
        <p:txBody>
          <a:bodyPr>
            <a:spAutoFit/>
          </a:bodyPr>
          <a:lstStyle/>
          <a:p>
            <a:pPr>
              <a:lnSpc>
                <a:spcPct val="115000"/>
              </a:lnSpc>
              <a:spcAft>
                <a:spcPts val="1000"/>
              </a:spcAft>
            </a:pPr>
            <a:r>
              <a:rPr lang="uk-UA"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За Батьківщину у боях вмирали</a:t>
            </a:r>
            <a:endParaRPr lang="ru-RU"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uk-UA"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Однаково – дорослі і малі.</a:t>
            </a:r>
            <a:endParaRPr lang="ru-RU"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uk-UA"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За довгі роки ще не розшукали</a:t>
            </a:r>
            <a:endParaRPr lang="ru-RU"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uk-UA"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Усіх могил солдатських на землі.</a:t>
            </a:r>
            <a:endParaRPr lang="ru-RU"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uk-UA"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Мій світлий зір в верхів’я лине </a:t>
            </a:r>
            <a:endParaRPr lang="ru-RU"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uk-UA"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Моє коріння в глибині.</a:t>
            </a:r>
            <a:endParaRPr lang="ru-RU"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uk-UA"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З тобою </a:t>
            </a:r>
            <a:r>
              <a:rPr lang="uk-UA"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роде</a:t>
            </a:r>
            <a:r>
              <a:rPr lang="uk-UA"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мій орлиний</a:t>
            </a:r>
            <a:endParaRPr lang="ru-RU"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uk-UA"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Іду дорогами війни.</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E629DDCA-25F9-4F8C-9E27-0EB5D52BF4FB}"/>
              </a:ext>
            </a:extLst>
          </p:cNvPr>
          <p:cNvPicPr>
            <a:picLocks noChangeAspect="1"/>
          </p:cNvPicPr>
          <p:nvPr/>
        </p:nvPicPr>
        <p:blipFill>
          <a:blip r:embed="rId3"/>
          <a:stretch>
            <a:fillRect/>
          </a:stretch>
        </p:blipFill>
        <p:spPr>
          <a:xfrm>
            <a:off x="6360356" y="2562372"/>
            <a:ext cx="5715000" cy="4152900"/>
          </a:xfrm>
          <a:prstGeom prst="rect">
            <a:avLst/>
          </a:prstGeom>
        </p:spPr>
      </p:pic>
      <p:pic>
        <p:nvPicPr>
          <p:cNvPr id="4" name="Рисунок 3">
            <a:extLst>
              <a:ext uri="{FF2B5EF4-FFF2-40B4-BE49-F238E27FC236}">
                <a16:creationId xmlns:a16="http://schemas.microsoft.com/office/drawing/2014/main" id="{1EC75AB8-6E5F-4174-A96F-E38A7294CE69}"/>
              </a:ext>
            </a:extLst>
          </p:cNvPr>
          <p:cNvPicPr>
            <a:picLocks noChangeAspect="1"/>
          </p:cNvPicPr>
          <p:nvPr/>
        </p:nvPicPr>
        <p:blipFill>
          <a:blip r:embed="rId4"/>
          <a:stretch>
            <a:fillRect/>
          </a:stretch>
        </p:blipFill>
        <p:spPr>
          <a:xfrm>
            <a:off x="9481625" y="573817"/>
            <a:ext cx="2593731" cy="5718706"/>
          </a:xfrm>
          <a:prstGeom prst="rect">
            <a:avLst/>
          </a:prstGeom>
        </p:spPr>
      </p:pic>
    </p:spTree>
    <p:extLst>
      <p:ext uri="{BB962C8B-B14F-4D97-AF65-F5344CB8AC3E}">
        <p14:creationId xmlns:p14="http://schemas.microsoft.com/office/powerpoint/2010/main" val="772235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822D4F5-FECA-48A6-AD20-E59B7FA5D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a:extLst>
              <a:ext uri="{FF2B5EF4-FFF2-40B4-BE49-F238E27FC236}">
                <a16:creationId xmlns:a16="http://schemas.microsoft.com/office/drawing/2014/main" id="{46EB5548-4D08-4EA4-BEDD-297716E9353A}"/>
              </a:ext>
            </a:extLst>
          </p:cNvPr>
          <p:cNvSpPr/>
          <p:nvPr/>
        </p:nvSpPr>
        <p:spPr>
          <a:xfrm>
            <a:off x="248530" y="108383"/>
            <a:ext cx="6096000" cy="4914422"/>
          </a:xfrm>
          <a:prstGeom prst="rect">
            <a:avLst/>
          </a:prstGeom>
        </p:spPr>
        <p:txBody>
          <a:bodyPr>
            <a:spAutoFit/>
          </a:bodyPr>
          <a:lstStyle/>
          <a:p>
            <a:pPr>
              <a:lnSpc>
                <a:spcPct val="115000"/>
              </a:lnSpc>
              <a:spcAft>
                <a:spcPts val="1000"/>
              </a:spcAft>
            </a:pPr>
            <a:r>
              <a:rPr lang="uk-UA"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Ціна Перемоги – то правда гірка</a:t>
            </a:r>
            <a:endParaRPr lang="ru-RU"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uk-UA"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За право свободи – розплата така</a:t>
            </a:r>
            <a:endParaRPr lang="ru-RU"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uk-UA"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Ціна Перемоги – це постріл гармат</a:t>
            </a:r>
            <a:endParaRPr lang="ru-RU"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uk-UA"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Криваві дороги і вбитий солдат</a:t>
            </a:r>
            <a:endParaRPr lang="ru-RU"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uk-UA"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Ціна Перемоги – це смерть вояка</a:t>
            </a:r>
            <a:endParaRPr lang="ru-RU"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uk-UA"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Це болі, тривоги, це – доля гірка</a:t>
            </a:r>
            <a:endParaRPr lang="ru-RU"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uk-UA"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Ціну Перемоги – і через роки</a:t>
            </a:r>
            <a:endParaRPr lang="ru-RU"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uk-UA"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Не знають народи й самі вояки.</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FC6418C3-AF7C-4D50-BBA9-2F0803C40674}"/>
              </a:ext>
            </a:extLst>
          </p:cNvPr>
          <p:cNvPicPr>
            <a:picLocks noChangeAspect="1"/>
          </p:cNvPicPr>
          <p:nvPr/>
        </p:nvPicPr>
        <p:blipFill>
          <a:blip r:embed="rId3"/>
          <a:stretch>
            <a:fillRect/>
          </a:stretch>
        </p:blipFill>
        <p:spPr>
          <a:xfrm>
            <a:off x="5745480" y="2406217"/>
            <a:ext cx="6446520" cy="4297680"/>
          </a:xfrm>
          <a:prstGeom prst="rect">
            <a:avLst/>
          </a:prstGeom>
        </p:spPr>
      </p:pic>
    </p:spTree>
    <p:extLst>
      <p:ext uri="{BB962C8B-B14F-4D97-AF65-F5344CB8AC3E}">
        <p14:creationId xmlns:p14="http://schemas.microsoft.com/office/powerpoint/2010/main" val="72144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822D4F5-FECA-48A6-AD20-E59B7FA5D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a:extLst>
              <a:ext uri="{FF2B5EF4-FFF2-40B4-BE49-F238E27FC236}">
                <a16:creationId xmlns:a16="http://schemas.microsoft.com/office/drawing/2014/main" id="{76D91AA1-FEB2-491E-B99D-92EA1FB3A16C}"/>
              </a:ext>
            </a:extLst>
          </p:cNvPr>
          <p:cNvSpPr/>
          <p:nvPr/>
        </p:nvSpPr>
        <p:spPr>
          <a:xfrm>
            <a:off x="323557" y="167105"/>
            <a:ext cx="11868443" cy="4910127"/>
          </a:xfrm>
          <a:prstGeom prst="rect">
            <a:avLst/>
          </a:prstGeom>
        </p:spPr>
        <p:txBody>
          <a:bodyPr wrap="square">
            <a:spAutoFit/>
          </a:bodyPr>
          <a:lstStyle/>
          <a:p>
            <a:pPr>
              <a:lnSpc>
                <a:spcPct val="150000"/>
              </a:lnSpc>
              <a:spcAft>
                <a:spcPts val="1000"/>
              </a:spcAft>
            </a:pPr>
            <a:r>
              <a:rPr lang="uk-UA"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Війна — це завжди лихо не тільки для цілого народу, але й для кожної людини. Війна змінює життя, примушує переоцінити цінності, показує сутність кожної людини окремо.</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1000"/>
              </a:spcAft>
            </a:pPr>
            <a:r>
              <a:rPr lang="uk-UA"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вересня 1939 року почалася Друга світова війна. </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1000"/>
              </a:spcAft>
            </a:pPr>
            <a:r>
              <a:rPr lang="uk-UA"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Це була одна з найбільш жорстоких воєн в історії. Нема в Україні жодної сім’ї, якої б не торкнулася ця війна. Усі українці повстали на боротьбу проти німецьких загарбників. Друга світова війна розпочалася 1 вересня 1939 року нападом Німеччини, очолюваної Адольфом Гітлером, на Польщу. Це був початок війни, що ввійшла в історію як Друга Світова. Гітлер планував захопити спочатку Європу, а потім й увесь світ. Це був початок війни, що ввійшла в історію як Друга Світова. 17 вересня 1939 року радянські війська увійшли на територію Західної України, що перебувала під владою Польщі. 1940 року СРСР приєднав Буковину і Бессарабію, що перебували у складі Румунії.</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FC90D6DE-9338-4DF8-9491-DC4C33F6F20A}"/>
              </a:ext>
            </a:extLst>
          </p:cNvPr>
          <p:cNvPicPr>
            <a:picLocks noChangeAspect="1"/>
          </p:cNvPicPr>
          <p:nvPr/>
        </p:nvPicPr>
        <p:blipFill>
          <a:blip r:embed="rId3"/>
          <a:stretch>
            <a:fillRect/>
          </a:stretch>
        </p:blipFill>
        <p:spPr>
          <a:xfrm>
            <a:off x="7695028" y="4523334"/>
            <a:ext cx="3188677" cy="2334666"/>
          </a:xfrm>
          <a:prstGeom prst="rect">
            <a:avLst/>
          </a:prstGeom>
        </p:spPr>
      </p:pic>
    </p:spTree>
    <p:extLst>
      <p:ext uri="{BB962C8B-B14F-4D97-AF65-F5344CB8AC3E}">
        <p14:creationId xmlns:p14="http://schemas.microsoft.com/office/powerpoint/2010/main" val="1349933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822D4F5-FECA-48A6-AD20-E59B7FA5D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a:extLst>
              <a:ext uri="{FF2B5EF4-FFF2-40B4-BE49-F238E27FC236}">
                <a16:creationId xmlns:a16="http://schemas.microsoft.com/office/drawing/2014/main" id="{48F2C892-6BB9-4F76-903B-89516573EC68}"/>
              </a:ext>
            </a:extLst>
          </p:cNvPr>
          <p:cNvSpPr/>
          <p:nvPr/>
        </p:nvSpPr>
        <p:spPr>
          <a:xfrm>
            <a:off x="70338" y="0"/>
            <a:ext cx="12051323" cy="6756786"/>
          </a:xfrm>
          <a:prstGeom prst="rect">
            <a:avLst/>
          </a:prstGeom>
        </p:spPr>
        <p:txBody>
          <a:bodyPr wrap="square">
            <a:spAutoFit/>
          </a:bodyPr>
          <a:lstStyle/>
          <a:p>
            <a:pPr algn="just">
              <a:lnSpc>
                <a:spcPct val="150000"/>
              </a:lnSpc>
              <a:spcAft>
                <a:spcPts val="1000"/>
              </a:spcAft>
            </a:pPr>
            <a:r>
              <a:rPr lang="uk-UA"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До весни 1941 р. гітлерівська Німеччина завоювала практично всю територію Європи і наблизились до кордонів СРСР. Сталін і радянське керівництво запевняли народ, що війни не буде. Ще в серпні 1939 року між Німеччиною і Радянським Союзом було підписано договір про ненапад на 10 років. Але 22 червня 1941 року Німеччина без попередження напала на СРСР. Наступ розпочався о четвертій годині ранку. Ще не встигло зійти сонце, як на світанковому небі з’явилися сотні німецьких літаків. Вони несли смерть на будинки, де ще спали люди. Почалася Велика Вітчизняна війна.</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1000"/>
              </a:spcAft>
            </a:pPr>
            <a:r>
              <a:rPr lang="uk-UA"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У перші дні війни Радянська армія не змогла встояти проти потужного наступу німців і почала відступати. Уже через два тижні ворог наблизився до столиці України і розпочалась 72 денна оборона Києва.</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1000"/>
              </a:spcAft>
            </a:pPr>
            <a:r>
              <a:rPr lang="uk-UA"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До середини 1942 року вся територія України опинилась під окупацією. Але населення розпочало свою боротьбу проти нацистів. На окупованих територіях було створено рух Опору — антифашистський рух. Виникають партизанські загони, підпільні організації. Ліси стали надійною домівкою партизанів, які нападали на окупантів, визволяли полонених, пускали під укіс ворожі поїзди, нищили німецьку техніку. Особливо успішно діяли партизанські з’єднання С. Ковпака, О. Сабурова на Чернігівщині, а партизанське з’єднання під командуванням О. Федорова — на Сумщині.</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9805699D-A182-42F2-B4E1-1F2E84E0E074}"/>
              </a:ext>
            </a:extLst>
          </p:cNvPr>
          <p:cNvPicPr>
            <a:picLocks noChangeAspect="1"/>
          </p:cNvPicPr>
          <p:nvPr/>
        </p:nvPicPr>
        <p:blipFill>
          <a:blip r:embed="rId3"/>
          <a:stretch>
            <a:fillRect/>
          </a:stretch>
        </p:blipFill>
        <p:spPr>
          <a:xfrm>
            <a:off x="9439422" y="882360"/>
            <a:ext cx="2682239" cy="5732043"/>
          </a:xfrm>
          <a:prstGeom prst="rect">
            <a:avLst/>
          </a:prstGeom>
        </p:spPr>
      </p:pic>
    </p:spTree>
    <p:extLst>
      <p:ext uri="{BB962C8B-B14F-4D97-AF65-F5344CB8AC3E}">
        <p14:creationId xmlns:p14="http://schemas.microsoft.com/office/powerpoint/2010/main" val="61492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822D4F5-FECA-48A6-AD20-E59B7FA5D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a:extLst>
              <a:ext uri="{FF2B5EF4-FFF2-40B4-BE49-F238E27FC236}">
                <a16:creationId xmlns:a16="http://schemas.microsoft.com/office/drawing/2014/main" id="{F4ECDF37-0685-450D-8A26-B91502944933}"/>
              </a:ext>
            </a:extLst>
          </p:cNvPr>
          <p:cNvSpPr/>
          <p:nvPr/>
        </p:nvSpPr>
        <p:spPr>
          <a:xfrm>
            <a:off x="112542" y="368322"/>
            <a:ext cx="11957538" cy="1421992"/>
          </a:xfrm>
          <a:prstGeom prst="rect">
            <a:avLst/>
          </a:prstGeom>
        </p:spPr>
        <p:txBody>
          <a:bodyPr wrap="square">
            <a:spAutoFit/>
          </a:bodyPr>
          <a:lstStyle/>
          <a:p>
            <a:pPr algn="just">
              <a:lnSpc>
                <a:spcPct val="150000"/>
              </a:lnSpc>
              <a:spcAft>
                <a:spcPts val="1000"/>
              </a:spcAft>
            </a:pPr>
            <a:r>
              <a:rPr lang="uk-UA"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Восени 1942 року в лісах Волині була створена Українська повстанська армія (УПА). Загони УПА воювали на два фронти: проти німецьких окупантів та проти радянських військ і партизанів. Вони не бажали бачити на українській землі ні фашистів, ні радянської влади.</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E4FF6849-204A-4F6D-BDA5-CCE4B3525693}"/>
              </a:ext>
            </a:extLst>
          </p:cNvPr>
          <p:cNvPicPr>
            <a:picLocks noChangeAspect="1"/>
          </p:cNvPicPr>
          <p:nvPr/>
        </p:nvPicPr>
        <p:blipFill>
          <a:blip r:embed="rId3"/>
          <a:stretch>
            <a:fillRect/>
          </a:stretch>
        </p:blipFill>
        <p:spPr>
          <a:xfrm>
            <a:off x="6775938" y="2257982"/>
            <a:ext cx="5416062" cy="3418334"/>
          </a:xfrm>
          <a:prstGeom prst="rect">
            <a:avLst/>
          </a:prstGeom>
        </p:spPr>
      </p:pic>
      <p:sp>
        <p:nvSpPr>
          <p:cNvPr id="4" name="Прямоугольник 3">
            <a:extLst>
              <a:ext uri="{FF2B5EF4-FFF2-40B4-BE49-F238E27FC236}">
                <a16:creationId xmlns:a16="http://schemas.microsoft.com/office/drawing/2014/main" id="{33D532BA-1FC7-45EA-8E4F-EC0BA12B36A9}"/>
              </a:ext>
            </a:extLst>
          </p:cNvPr>
          <p:cNvSpPr/>
          <p:nvPr/>
        </p:nvSpPr>
        <p:spPr>
          <a:xfrm>
            <a:off x="220394" y="1790315"/>
            <a:ext cx="6433624" cy="4320222"/>
          </a:xfrm>
          <a:prstGeom prst="rect">
            <a:avLst/>
          </a:prstGeom>
        </p:spPr>
        <p:txBody>
          <a:bodyPr wrap="square">
            <a:spAutoFit/>
          </a:bodyPr>
          <a:lstStyle/>
          <a:p>
            <a:pPr algn="just">
              <a:lnSpc>
                <a:spcPct val="150000"/>
              </a:lnSpc>
              <a:spcAft>
                <a:spcPts val="1000"/>
              </a:spcAft>
            </a:pPr>
            <a:r>
              <a:rPr lang="uk-UA"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У середині 1943 розпочався контрнаступ Червоної армії на території України, проте боротьба за звільнення наших земель тривала понад рік. Лише 28 жовтня 1944 року територія України була повністю звільнена від ворога. Велика Вітчизняна війна завершилася капітуляцією Німеччини 9 травня 1945 року.</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marR="31115" algn="just">
              <a:lnSpc>
                <a:spcPct val="150000"/>
              </a:lnSpc>
              <a:spcAft>
                <a:spcPts val="1200"/>
              </a:spcAft>
            </a:pPr>
            <a:r>
              <a:rPr lang="uk-UA" sz="2000" dirty="0">
                <a:latin typeface="Times New Roman" panose="02020603050405020304" pitchFamily="18" charset="0"/>
                <a:ea typeface="Calibri" panose="020F0502020204030204" pitchFamily="34" charset="0"/>
                <a:cs typeface="Times New Roman" panose="02020603050405020304" pitchFamily="18" charset="0"/>
              </a:rPr>
              <a:t>Але давайте ж пройдемо із солдатом дорогами війни, подивимося на події його очима, переймемося його тривогами, мужністю, вірою в Перемогу.</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0098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822D4F5-FECA-48A6-AD20-E59B7FA5D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a:extLst>
              <a:ext uri="{FF2B5EF4-FFF2-40B4-BE49-F238E27FC236}">
                <a16:creationId xmlns:a16="http://schemas.microsoft.com/office/drawing/2014/main" id="{D645DCAF-1A14-4598-9141-76DE43722C52}"/>
              </a:ext>
            </a:extLst>
          </p:cNvPr>
          <p:cNvSpPr/>
          <p:nvPr/>
        </p:nvSpPr>
        <p:spPr>
          <a:xfrm>
            <a:off x="1" y="4119"/>
            <a:ext cx="11859064" cy="4345870"/>
          </a:xfrm>
          <a:prstGeom prst="rect">
            <a:avLst/>
          </a:prstGeom>
        </p:spPr>
        <p:txBody>
          <a:bodyPr wrap="square">
            <a:spAutoFit/>
          </a:bodyPr>
          <a:lstStyle/>
          <a:p>
            <a:pPr marR="31115" algn="just">
              <a:lnSpc>
                <a:spcPct val="150000"/>
              </a:lnSpc>
              <a:spcAft>
                <a:spcPts val="1200"/>
              </a:spcAft>
            </a:pPr>
            <a:r>
              <a:rPr lang="uk-UA"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Друга світова війна для України не обмежувалася лише бойовими діями та окупацією її сучасної території, але й включала участь українців у бойових діях на всіх воєнних театрах.</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marR="31115" algn="just">
              <a:lnSpc>
                <a:spcPct val="150000"/>
              </a:lnSpc>
              <a:spcAft>
                <a:spcPts val="1200"/>
              </a:spcAft>
            </a:pPr>
            <a:r>
              <a:rPr lang="uk-UA"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Для України Друга світова війна – національна трагедія, під час якої українці, позбавлені власної державності, змушені були воювати за чужі імперські інтереси і часами вбивати інших українців. Солдати </a:t>
            </a:r>
            <a:r>
              <a:rPr lang="uk-UA" sz="2000" dirty="0">
                <a:latin typeface="Times New Roman" panose="02020603050405020304" pitchFamily="18" charset="0"/>
                <a:ea typeface="Calibri" panose="020F0502020204030204" pitchFamily="34" charset="0"/>
                <a:cs typeface="Times New Roman" panose="02020603050405020304" pitchFamily="18" charset="0"/>
              </a:rPr>
              <a:t>Радянської армії (понад 6 млн) та вояки УПА (понад 100 тис.), українці і вихідці з України, які перебували у військових з’єднаннях інших держав: Польщі (120 тис. у 1939 р.), США (до 80 тис. у 1945 р.), Канади (до 45 тис. у 1945 р.), Франції (до 5 тис. у 1940 році). З різних причин українці воювали і по інший бік: у військах Німеччини (від 600 осіб у 1939 році до 250 тис. у 1941-45 рр.), Румунії (24 тис.), Угорщини (до 20 тис.), Словаччини (до 2 тис.), Хорватії (1,5 тис.).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4830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822D4F5-FECA-48A6-AD20-E59B7FA5D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35" y="0"/>
            <a:ext cx="12192000" cy="6858000"/>
          </a:xfrm>
          <a:prstGeom prst="rect">
            <a:avLst/>
          </a:prstGeom>
        </p:spPr>
      </p:pic>
      <p:sp>
        <p:nvSpPr>
          <p:cNvPr id="2" name="Прямоугольник 1">
            <a:extLst>
              <a:ext uri="{FF2B5EF4-FFF2-40B4-BE49-F238E27FC236}">
                <a16:creationId xmlns:a16="http://schemas.microsoft.com/office/drawing/2014/main" id="{D8084038-5F92-490A-89AF-A30FB8252143}"/>
              </a:ext>
            </a:extLst>
          </p:cNvPr>
          <p:cNvSpPr/>
          <p:nvPr/>
        </p:nvSpPr>
        <p:spPr>
          <a:xfrm>
            <a:off x="192258" y="1"/>
            <a:ext cx="11807484" cy="960328"/>
          </a:xfrm>
          <a:prstGeom prst="rect">
            <a:avLst/>
          </a:prstGeom>
        </p:spPr>
        <p:txBody>
          <a:bodyPr wrap="square">
            <a:spAutoFit/>
          </a:bodyPr>
          <a:lstStyle/>
          <a:p>
            <a:pPr algn="just">
              <a:lnSpc>
                <a:spcPct val="150000"/>
              </a:lnSpc>
              <a:spcAft>
                <a:spcPts val="375"/>
              </a:spcAft>
            </a:pPr>
            <a:r>
              <a:rPr lang="uk-UA" sz="2000" dirty="0">
                <a:solidFill>
                  <a:srgbClr val="000000"/>
                </a:solidFill>
                <a:latin typeface="Times New Roman" panose="02020603050405020304" pitchFamily="18" charset="0"/>
                <a:ea typeface="Times New Roman" panose="02020603050405020304" pitchFamily="18" charset="0"/>
              </a:rPr>
              <a:t>Мільйони людей в усьому світі знають про звіряче обличчя фашизму з книг, документальних та художніх фільмів. Все менше залишається тих , хто пам'ятає злочин фашистів зі свого трагічного досвіду.</a:t>
            </a:r>
            <a:endParaRPr lang="ru-RU" sz="2000" dirty="0">
              <a:latin typeface="Times New Roman" panose="02020603050405020304" pitchFamily="18" charset="0"/>
              <a:ea typeface="Times New Roman" panose="02020603050405020304" pitchFamily="18" charset="0"/>
            </a:endParaRPr>
          </a:p>
        </p:txBody>
      </p:sp>
      <p:pic>
        <p:nvPicPr>
          <p:cNvPr id="3" name="Рисунок 2">
            <a:extLst>
              <a:ext uri="{FF2B5EF4-FFF2-40B4-BE49-F238E27FC236}">
                <a16:creationId xmlns:a16="http://schemas.microsoft.com/office/drawing/2014/main" id="{24CAD914-F37E-449F-A823-206DF2F9544B}"/>
              </a:ext>
            </a:extLst>
          </p:cNvPr>
          <p:cNvPicPr>
            <a:picLocks noChangeAspect="1"/>
          </p:cNvPicPr>
          <p:nvPr/>
        </p:nvPicPr>
        <p:blipFill>
          <a:blip r:embed="rId3"/>
          <a:stretch>
            <a:fillRect/>
          </a:stretch>
        </p:blipFill>
        <p:spPr>
          <a:xfrm>
            <a:off x="62435" y="1701782"/>
            <a:ext cx="6108594" cy="3437479"/>
          </a:xfrm>
          <a:prstGeom prst="rect">
            <a:avLst/>
          </a:prstGeom>
        </p:spPr>
      </p:pic>
      <p:sp>
        <p:nvSpPr>
          <p:cNvPr id="4" name="Прямоугольник 3">
            <a:extLst>
              <a:ext uri="{FF2B5EF4-FFF2-40B4-BE49-F238E27FC236}">
                <a16:creationId xmlns:a16="http://schemas.microsoft.com/office/drawing/2014/main" id="{7C993A2A-8ADE-47CB-A6BA-4961E6C70078}"/>
              </a:ext>
            </a:extLst>
          </p:cNvPr>
          <p:cNvSpPr/>
          <p:nvPr/>
        </p:nvSpPr>
        <p:spPr>
          <a:xfrm>
            <a:off x="6171029" y="881302"/>
            <a:ext cx="5828713" cy="5115311"/>
          </a:xfrm>
          <a:prstGeom prst="rect">
            <a:avLst/>
          </a:prstGeom>
        </p:spPr>
        <p:txBody>
          <a:bodyPr wrap="square">
            <a:spAutoFit/>
          </a:bodyPr>
          <a:lstStyle/>
          <a:p>
            <a:pPr algn="just">
              <a:lnSpc>
                <a:spcPct val="150000"/>
              </a:lnSpc>
              <a:spcAft>
                <a:spcPts val="375"/>
              </a:spcAft>
            </a:pPr>
            <a:r>
              <a:rPr lang="uk-UA" sz="2000" dirty="0">
                <a:solidFill>
                  <a:srgbClr val="000000"/>
                </a:solidFill>
                <a:latin typeface="Times New Roman" panose="02020603050405020304" pitchFamily="18" charset="0"/>
                <a:ea typeface="Times New Roman" panose="02020603050405020304" pitchFamily="18" charset="0"/>
              </a:rPr>
              <a:t>На окупованій території гітлерівці знущалися над мирним населенням та </a:t>
            </a:r>
            <a:r>
              <a:rPr lang="uk-UA" sz="2000" dirty="0" err="1">
                <a:solidFill>
                  <a:srgbClr val="000000"/>
                </a:solidFill>
                <a:latin typeface="Times New Roman" panose="02020603050405020304" pitchFamily="18" charset="0"/>
                <a:ea typeface="Times New Roman" panose="02020603050405020304" pitchFamily="18" charset="0"/>
              </a:rPr>
              <a:t>військовополоненними</a:t>
            </a:r>
            <a:r>
              <a:rPr lang="uk-UA" sz="2000" dirty="0">
                <a:solidFill>
                  <a:srgbClr val="000000"/>
                </a:solidFill>
                <a:latin typeface="Times New Roman" panose="02020603050405020304" pitchFamily="18" charset="0"/>
                <a:ea typeface="Times New Roman" panose="02020603050405020304" pitchFamily="18" charset="0"/>
              </a:rPr>
              <a:t>. Вони масово розстрілювали жителів міст і сіл, не жаліючи ні старих, ні малих, піддавали нелюдським тортурам полонених солдатів і офіцерів, партизанів, підпільників, тисячами примусово вивозили працездатних громадян на каторжні роботи до </a:t>
            </a:r>
            <a:r>
              <a:rPr lang="uk-UA" sz="2000" dirty="0" err="1">
                <a:solidFill>
                  <a:srgbClr val="000000"/>
                </a:solidFill>
                <a:latin typeface="Times New Roman" panose="02020603050405020304" pitchFamily="18" charset="0"/>
                <a:ea typeface="Times New Roman" panose="02020603050405020304" pitchFamily="18" charset="0"/>
              </a:rPr>
              <a:t>Німеччіні</a:t>
            </a:r>
            <a:r>
              <a:rPr lang="uk-UA" sz="2000" dirty="0">
                <a:solidFill>
                  <a:srgbClr val="000000"/>
                </a:solidFill>
                <a:latin typeface="Times New Roman" panose="02020603050405020304" pitchFamily="18" charset="0"/>
                <a:ea typeface="Times New Roman" panose="02020603050405020304" pitchFamily="18" charset="0"/>
              </a:rPr>
              <a:t>, </a:t>
            </a:r>
            <a:r>
              <a:rPr lang="uk-UA" sz="2000" dirty="0" err="1">
                <a:solidFill>
                  <a:srgbClr val="000000"/>
                </a:solidFill>
                <a:latin typeface="Times New Roman" panose="02020603050405020304" pitchFamily="18" charset="0"/>
                <a:ea typeface="Times New Roman" panose="02020603050405020304" pitchFamily="18" charset="0"/>
              </a:rPr>
              <a:t>руйнувалі</a:t>
            </a:r>
            <a:r>
              <a:rPr lang="uk-UA" sz="2000" dirty="0">
                <a:solidFill>
                  <a:srgbClr val="000000"/>
                </a:solidFill>
                <a:latin typeface="Times New Roman" panose="02020603050405020304" pitchFamily="18" charset="0"/>
                <a:ea typeface="Times New Roman" panose="02020603050405020304" pitchFamily="18" charset="0"/>
              </a:rPr>
              <a:t> пам'ятники національної культури, житлові будинки, підприємства, розкрадали майно громадян та загальнонаціональні цінності. </a:t>
            </a:r>
            <a:endParaRPr lang="ru-RU"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42838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1213</Words>
  <Application>Microsoft Office PowerPoint</Application>
  <PresentationFormat>Широкоэкранный</PresentationFormat>
  <Paragraphs>45</Paragraphs>
  <Slides>14</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14</vt:i4>
      </vt:variant>
    </vt:vector>
  </HeadingPairs>
  <TitlesOfParts>
    <vt:vector size="19"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Єдиний урок до Дня пам'яті та перемоги над нацизмом у Другій світовій війні 1939-1945 років  «Пам’ятаємо минуле заради майбутнього»</dc:title>
  <dc:creator>Worker</dc:creator>
  <cp:lastModifiedBy>Worker</cp:lastModifiedBy>
  <cp:revision>9</cp:revision>
  <dcterms:created xsi:type="dcterms:W3CDTF">2024-05-05T16:54:08Z</dcterms:created>
  <dcterms:modified xsi:type="dcterms:W3CDTF">2024-05-06T17:41:32Z</dcterms:modified>
</cp:coreProperties>
</file>