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3" r:id="rId4"/>
    <p:sldId id="264" r:id="rId5"/>
    <p:sldId id="269" r:id="rId6"/>
    <p:sldId id="272" r:id="rId7"/>
    <p:sldId id="279" r:id="rId8"/>
    <p:sldId id="283" r:id="rId9"/>
    <p:sldId id="290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5AC40-9DA3-4D2C-ABB0-C17FAA123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A3C94143-6BD6-4951-831D-6FCF2C940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94532C7-9D15-4405-9BFE-A90EB02E2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CA09A31-8CD3-4FB3-AF9E-AC985A247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D62C951-0139-42A2-BC1E-4E0FE9A18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572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14FB7-2D35-4063-91CD-7B200D023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4377378-935E-47DA-82B5-082555749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104DCDA-2615-4187-9110-78CEBB9A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7DD0CBC-FEC4-4714-A666-A4090DDF3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3435445-BB99-455D-A485-40BEA6CA9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147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1CC07-679D-4212-B86B-06E8CA43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201A9EA-67B8-4D2F-9228-530CB613F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BCD02F7-8C4F-46A9-9A3E-29C5FF34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FC0D12C-4657-4078-A719-944A15AC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F86904D-02FC-4E86-8594-7DADDB843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346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FED94-004D-4574-8C18-C3D5F07A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B7FE20-1865-4BD7-AA05-CE41805E2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DAFC22A-FAB9-461F-AD4A-9AF99F315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8DA850E-C88F-42F7-B685-F5347976A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03A1C62-5255-42DF-89FC-6C239108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4FDBC5D-D494-48B4-B906-ACBE5F67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541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DA25D-A754-4084-8664-16C69F61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326F31B-3BB3-4937-9A1F-B6FDBDD46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D79FC2C-33E4-48C6-8FB5-1CC88F43E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BC8D906E-C778-43C5-868B-25A9DBC73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C3E3165-7711-4B56-B190-178536D98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2EE9B16-82F8-4D58-BE73-049DEB04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0F16248-F56C-400A-BD5E-EA104A1A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893841EA-B038-4172-AD06-2CB8291DC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739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86E34-9E28-4020-B3AB-7D091E20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D412791-9586-4605-A249-61BAF4E98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652CF49-F1C4-4682-A0A3-12074957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178CA17-B96A-43B6-B880-8926F7C90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408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CB9D2F2-E825-4B92-B000-94E13879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59BF4AE0-B914-4FAC-B823-E8659DED4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798D378-7CE0-43FB-A038-097F7F07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44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772FE-BE42-4D60-9765-446B60F06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E072CCC-8BDD-4697-9DB6-39042F52C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55D9035-BC86-4011-9CCF-62DD8F2C6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842EBE1-908F-4A1A-B645-5F98C531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3333917-921F-4180-80FA-C2AB229C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966D4EA-7836-463C-8831-6F3BD7C5B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58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1CBA4-D13D-4534-BE01-857E3EC0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3913B34D-9549-4EBF-A9C8-5D7A8AF1DB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5C70F69-378F-4528-AD24-4E656A64F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FC931D2-7E67-484C-A2B8-4BC7FB301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89688A7-44FE-4D8B-8CD7-A05C0D54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BFE3DEA-FF71-48B1-9D6F-46577026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752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D6C99-9E5E-4F88-87E6-34CA733C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76F1AF7-955C-4620-BAF8-196B7727E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72356CF-F82F-4777-B90F-9F1FCD944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483C579-4A8B-4E3D-82AF-D82E75B0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86D3BCB-E25A-4045-B530-B1F57241E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61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5C63CE0B-2404-400A-A706-390481017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AE0638A-0B73-4F16-96D0-8A7328D96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E6D50E4-18A4-4686-AFAD-B12D4BE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E6B6FF-4572-4FA5-9912-E25A1B262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6EB3163-6EED-41AA-BF2E-2C63103F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985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072417D9-7101-41FD-A6E3-05AF27C0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3FC39F2-C93E-44F4-8710-C1D1C07DB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58F42FE-B488-4184-8181-973546ACA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317A4-7A51-459D-9AD0-985CE491704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AE76FA3-4D9D-46CF-8A5B-C1B98DC43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C4C48C6-A553-49D0-8296-2165540E9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ACDD-2759-4034-B483-230A9AB62F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92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uk-UA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1759DD-17AD-4156-972D-14983206035D}"/>
              </a:ext>
            </a:extLst>
          </p:cNvPr>
          <p:cNvSpPr txBox="1"/>
          <p:nvPr/>
        </p:nvSpPr>
        <p:spPr>
          <a:xfrm>
            <a:off x="8879633" y="5565338"/>
            <a:ext cx="3312367" cy="12926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Підготувала:</a:t>
            </a:r>
          </a:p>
          <a:p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8 – А класу</a:t>
            </a:r>
          </a:p>
          <a:p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Різченко Я.В.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BB452D-000A-48AB-B6C9-5F76780342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30" t="20631" r="44635" b="34737"/>
          <a:stretch/>
        </p:blipFill>
        <p:spPr>
          <a:xfrm>
            <a:off x="-1" y="0"/>
            <a:ext cx="2079057" cy="4559583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41A6619-ECDE-4C56-8CD0-5FB55ACCD202}"/>
              </a:ext>
            </a:extLst>
          </p:cNvPr>
          <p:cNvSpPr/>
          <p:nvPr/>
        </p:nvSpPr>
        <p:spPr>
          <a:xfrm>
            <a:off x="471638" y="3429000"/>
            <a:ext cx="1058779" cy="700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620A27-D7E8-4751-BB49-D33FC8E338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5" t="27649" r="41455" b="31088"/>
          <a:stretch/>
        </p:blipFill>
        <p:spPr>
          <a:xfrm>
            <a:off x="10135402" y="0"/>
            <a:ext cx="2056598" cy="4445881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6ACFC778-FD1C-4286-93D1-4A220900E5CB}"/>
              </a:ext>
            </a:extLst>
          </p:cNvPr>
          <p:cNvSpPr/>
          <p:nvPr/>
        </p:nvSpPr>
        <p:spPr>
          <a:xfrm>
            <a:off x="10337532" y="1109312"/>
            <a:ext cx="1058779" cy="700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7DC47A3-5586-43A3-8BB7-DBBB94B209E6}"/>
              </a:ext>
            </a:extLst>
          </p:cNvPr>
          <p:cNvSpPr/>
          <p:nvPr/>
        </p:nvSpPr>
        <p:spPr>
          <a:xfrm>
            <a:off x="10703293" y="2427477"/>
            <a:ext cx="1058779" cy="700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8D473D-3BB1-4A9B-8E22-BE165CFE8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17" t="17965" r="50000" b="24772"/>
          <a:stretch/>
        </p:blipFill>
        <p:spPr>
          <a:xfrm>
            <a:off x="-1" y="0"/>
            <a:ext cx="2050181" cy="4513348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E4D2E16D-F1EB-4F6A-A6C7-0B1D7377641A}"/>
              </a:ext>
            </a:extLst>
          </p:cNvPr>
          <p:cNvSpPr/>
          <p:nvPr/>
        </p:nvSpPr>
        <p:spPr>
          <a:xfrm>
            <a:off x="269508" y="3429000"/>
            <a:ext cx="1058779" cy="7002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12</Words>
  <Application>Microsoft Office PowerPoint</Application>
  <PresentationFormat>Широкий екран</PresentationFormat>
  <Paragraphs>3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1</dc:creator>
  <cp:lastModifiedBy>1</cp:lastModifiedBy>
  <cp:revision>3</cp:revision>
  <dcterms:created xsi:type="dcterms:W3CDTF">2026-08-31T16:02:01Z</dcterms:created>
  <dcterms:modified xsi:type="dcterms:W3CDTF">2026-09-01T08:13:10Z</dcterms:modified>
</cp:coreProperties>
</file>