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9" r:id="rId4"/>
    <p:sldId id="262" r:id="rId5"/>
    <p:sldId id="264" r:id="rId6"/>
    <p:sldId id="269" r:id="rId7"/>
    <p:sldId id="275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B316BA-BFB8-1782-A17D-6E2BDAFF4341}"/>
              </a:ext>
            </a:extLst>
          </p:cNvPr>
          <p:cNvSpPr txBox="1"/>
          <p:nvPr/>
        </p:nvSpPr>
        <p:spPr>
          <a:xfrm>
            <a:off x="2032000" y="457200"/>
            <a:ext cx="11125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				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травня </a:t>
            </a:r>
          </a:p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урок «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Пам’ятаємо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(до Дня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перемоги над нацизмом у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Другій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1939 – 1945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9A19A6-D546-3E0C-D1F7-FE3307B88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" y="3276600"/>
            <a:ext cx="8279674" cy="5867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C57878-4E27-17F2-D0EF-A6208C9FE512}"/>
              </a:ext>
            </a:extLst>
          </p:cNvPr>
          <p:cNvSpPr txBox="1"/>
          <p:nvPr/>
        </p:nvSpPr>
        <p:spPr>
          <a:xfrm>
            <a:off x="9118600" y="4572000"/>
            <a:ext cx="693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Підготувала вчитель 8-Б класу </a:t>
            </a:r>
          </a:p>
          <a:p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Красницька О.І.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000" y="-3048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0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4BCEEFF-857A-F2BC-5332-90FAC94F19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600" y="381000"/>
            <a:ext cx="8940800" cy="8763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AE2040-987D-7C62-EBD5-539CD2E5D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" y="32656"/>
            <a:ext cx="7823200" cy="90351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1371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44</Words>
  <Application>Microsoft Office PowerPoint</Application>
  <PresentationFormat>Довільний</PresentationFormat>
  <Paragraphs>4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w10</dc:creator>
  <cp:lastModifiedBy>Ольга Красницька</cp:lastModifiedBy>
  <cp:revision>7</cp:revision>
  <dcterms:created xsi:type="dcterms:W3CDTF">2006-08-16T00:00:00Z</dcterms:created>
  <dcterms:modified xsi:type="dcterms:W3CDTF">2026-05-12T16:15:37Z</dcterms:modified>
</cp:coreProperties>
</file>