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4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Єдиний урок </a:t>
            </a:r>
            <a:r>
              <a:rPr lang="uk-UA" dirty="0" err="1" smtClean="0"/>
              <a:t>“Голодомор</a:t>
            </a:r>
            <a:r>
              <a:rPr lang="uk-UA" dirty="0" smtClean="0"/>
              <a:t> – біль душі та пам’ять </a:t>
            </a:r>
            <a:r>
              <a:rPr lang="uk-UA" dirty="0" err="1" smtClean="0"/>
              <a:t>серця”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Підготувала: Тетяна </a:t>
            </a:r>
            <a:r>
              <a:rPr lang="uk-UA" smtClean="0"/>
              <a:t>Кисєльова</a:t>
            </a:r>
            <a:endParaRPr lang="uk-U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7600" y="1143000"/>
            <a:ext cx="690721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3816424" cy="5088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692696"/>
            <a:ext cx="3785574" cy="5047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3215934" cy="428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708133"/>
            <a:ext cx="3096344" cy="4128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4263" y="620688"/>
            <a:ext cx="6973887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764704"/>
            <a:ext cx="6888163" cy="525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UN23019816\Desktop\thumb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8166" y="980728"/>
            <a:ext cx="6560178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764704"/>
            <a:ext cx="626469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12776"/>
            <a:ext cx="453650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 descr="C:\Users\UN23019816\Desktop\виставка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980728"/>
            <a:ext cx="3429000" cy="5286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548680"/>
            <a:ext cx="379921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 descr="C:\Users\UN23019816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548680"/>
            <a:ext cx="3960440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UN23019816\Desktop\0-02-05-7f4d463f89ec583012a90bc95505d118039838f8135738134b64c45b99a59efb_75f747e49dbb71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5200" y="346075"/>
            <a:ext cx="4673600" cy="6165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N23019816\Desktop\Нова папка (5)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C:\Users\UN23019816\Desktop\0-02-05-b4b55d34ea55fdf06f677de89c44f914217410614e33fe320fc8596cc1a45794_98c22e5b14a47f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196752"/>
            <a:ext cx="6120680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15</Words>
  <Application>Microsoft Office PowerPoint</Application>
  <PresentationFormat>Экран (4:3)</PresentationFormat>
  <Paragraphs>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Єдиний урок “Голодомор – біль душі та пам’ять серця”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Єдиний урок “Голодомор – біль душі та пам’ять серця”</dc:title>
  <dc:creator>UN23 019816</dc:creator>
  <cp:lastModifiedBy>UN23 019816</cp:lastModifiedBy>
  <cp:revision>7</cp:revision>
  <dcterms:created xsi:type="dcterms:W3CDTF">2026-08-12T17:10:05Z</dcterms:created>
  <dcterms:modified xsi:type="dcterms:W3CDTF">2026-08-13T12:08:03Z</dcterms:modified>
</cp:coreProperties>
</file>