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52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75211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098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889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5675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1003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0954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1232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4836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3849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9392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FAA2-F8EE-45AE-9858-23E186D4187B}" type="datetimeFigureOut">
              <a:rPr lang="" smtClean="0"/>
              <a:t>11/17/2023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BFE9-BBAF-4AE3-B7C7-4CF12CDC346C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15981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UCo9l2g5G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1026" name="Picture 2" descr="Шаблон для презентации животные - 62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/>
          <a:stretch/>
        </p:blipFill>
        <p:spPr bwMode="auto">
          <a:xfrm>
            <a:off x="32052" y="281700"/>
            <a:ext cx="9111948" cy="57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2186" y="692696"/>
            <a:ext cx="4313232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 доброти</a:t>
            </a:r>
            <a:endParaRPr lang="ru-RU" sz="5400" b="1" cap="none" spc="0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6071" y="2012424"/>
            <a:ext cx="571791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Гуманне</a:t>
            </a:r>
            <a:r>
              <a:rPr lang="ru-RU" sz="48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</a:t>
            </a:r>
          </a:p>
          <a:p>
            <a:pPr algn="ctr"/>
            <a:r>
              <a:rPr lang="ru-RU" sz="48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відповідальне</a:t>
            </a:r>
            <a:r>
              <a:rPr lang="ru-RU" sz="48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cap="none" spc="0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ставлення</a:t>
            </a:r>
            <a:r>
              <a:rPr lang="ru-RU" sz="48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до </a:t>
            </a:r>
            <a:r>
              <a:rPr lang="ru-RU" sz="4800" b="1" cap="none" spc="0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тварин</a:t>
            </a:r>
            <a:endParaRPr lang="ru-RU" sz="4800" b="1" cap="none" spc="0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6734" y="4476761"/>
            <a:ext cx="337053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Підготувала</a:t>
            </a:r>
            <a:r>
              <a:rPr lang="ru-RU" sz="28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800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Вчитель</a:t>
            </a:r>
            <a:r>
              <a:rPr lang="ru-RU" sz="28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-дефектолог</a:t>
            </a:r>
          </a:p>
          <a:p>
            <a:pPr algn="ctr"/>
            <a:r>
              <a:rPr lang="ru-RU" sz="2800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Нікітіна</a:t>
            </a:r>
            <a:r>
              <a:rPr lang="ru-RU" sz="28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Я.О.</a:t>
            </a:r>
            <a:endParaRPr lang="ru-RU" sz="2800" b="1" cap="none" spc="0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0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473" y="1268761"/>
            <a:ext cx="10075185" cy="55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i="1" dirty="0" smtClean="0">
                <a:solidFill>
                  <a:schemeClr val="accent6">
                    <a:lumMod val="75000"/>
                  </a:schemeClr>
                </a:solidFill>
              </a:rPr>
              <a:t>Ви молодці!</a:t>
            </a:r>
          </a:p>
          <a:p>
            <a:pPr marL="0" indent="0" algn="ctr">
              <a:buNone/>
            </a:pPr>
            <a:r>
              <a:rPr lang="uk-UA" sz="5400" b="1" i="1" dirty="0" smtClean="0">
                <a:solidFill>
                  <a:schemeClr val="accent6">
                    <a:lumMod val="75000"/>
                  </a:schemeClr>
                </a:solidFill>
              </a:rPr>
              <a:t>Дякую за увагу!</a:t>
            </a:r>
            <a:endParaRPr lang="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2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6672"/>
            <a:ext cx="953023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7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для презентации домашние животные - скачать фото и картинки для  оформления слай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" y="467454"/>
            <a:ext cx="9109923" cy="63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692696"/>
            <a:ext cx="5400600" cy="26075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Roboto"/>
              </a:rPr>
              <a:t>  4 </a:t>
            </a:r>
            <a:r>
              <a:rPr lang="ru-RU" sz="4000" b="1" i="1" dirty="0" err="1" smtClean="0">
                <a:solidFill>
                  <a:schemeClr val="accent6">
                    <a:lumMod val="75000"/>
                  </a:schemeClr>
                </a:solidFill>
                <a:latin typeface="Roboto"/>
              </a:rPr>
              <a:t>жовтня</a:t>
            </a:r>
            <a:endParaRPr lang="ru-RU" sz="4000" b="1" i="1" dirty="0" smtClean="0">
              <a:solidFill>
                <a:schemeClr val="accent6">
                  <a:lumMod val="75000"/>
                </a:schemeClr>
              </a:solidFill>
              <a:latin typeface="Roboto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i="1" dirty="0" err="1" smtClean="0">
                <a:solidFill>
                  <a:schemeClr val="accent6">
                    <a:lumMod val="75000"/>
                  </a:schemeClr>
                </a:solidFill>
                <a:latin typeface="Roboto"/>
              </a:rPr>
              <a:t>Всесвітній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Roboto"/>
              </a:rPr>
              <a:t> день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4000" b="1" i="1" dirty="0" err="1">
                <a:solidFill>
                  <a:schemeClr val="accent6">
                    <a:lumMod val="75000"/>
                  </a:schemeClr>
                </a:solidFill>
                <a:latin typeface="Roboto"/>
              </a:rPr>
              <a:t>захисту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 </a:t>
            </a:r>
            <a:r>
              <a:rPr lang="ru-RU" sz="4000" b="1" i="1" dirty="0" err="1">
                <a:solidFill>
                  <a:schemeClr val="accent6">
                    <a:lumMod val="75000"/>
                  </a:schemeClr>
                </a:solidFill>
                <a:latin typeface="Roboto"/>
              </a:rPr>
              <a:t>тварин</a:t>
            </a:r>
            <a:endParaRPr lang="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utoShape 2" descr="Фон животные для презентации (66 лучших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41716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0" y="-29208"/>
            <a:ext cx="9182541" cy="688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692696"/>
            <a:ext cx="6192688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Сьогодні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ми з вами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поговоримо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про наших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чотирилапих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друзів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саме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– про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котів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і собак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Підніміть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руки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в кого 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домашні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улюбленці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А у кого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вдома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прожива­ють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собаки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тепер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підніміть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руки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 кого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мешкають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коти</a:t>
            </a:r>
            <a:endParaRPr lang="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Фон животные для презентации (66 лучших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0" y="128290"/>
            <a:ext cx="8491001" cy="636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1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108504" cy="675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548680"/>
            <a:ext cx="4536504" cy="357322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i="1" dirty="0" smtClean="0"/>
              <a:t>      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ви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думаєте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, до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фахівців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звернутись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дізнатись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особливості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догляду за 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</a:rPr>
              <a:t>тією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чи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іншою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</a:rPr>
              <a:t>твариною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5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108504" cy="675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79296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u="sng" dirty="0" smtClean="0">
                <a:solidFill>
                  <a:schemeClr val="accent6">
                    <a:lumMod val="75000"/>
                  </a:schemeClr>
                </a:solidFill>
              </a:rPr>
              <a:t>Ветеринар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лікар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хоча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цей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фахівець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лікує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не людей, але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щоденно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стикається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зі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складними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задачами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вимагають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відмінних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знань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і практичного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досвіду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одна з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небагатьох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спеціальностей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яка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однаково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потрібна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місті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селі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4400" b="1" i="1" u="sng" dirty="0" err="1">
                <a:solidFill>
                  <a:schemeClr val="accent6">
                    <a:lumMod val="75000"/>
                  </a:schemeClr>
                </a:solidFill>
              </a:rPr>
              <a:t>кінолог</a:t>
            </a:r>
            <a:r>
              <a:rPr lang="ru-RU" sz="4400" b="1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фахівець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поведінки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собак; </a:t>
            </a:r>
            <a:r>
              <a:rPr lang="ru-RU" sz="4400" b="1" i="1" u="sng" dirty="0" err="1">
                <a:solidFill>
                  <a:schemeClr val="accent6">
                    <a:lumMod val="75000"/>
                  </a:schemeClr>
                </a:solidFill>
              </a:rPr>
              <a:t>фелінолог</a:t>
            </a:r>
            <a:r>
              <a:rPr lang="ru-RU" sz="4400" b="1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фахівець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поведінки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котів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5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944"/>
            <a:ext cx="9114084" cy="60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вважаєте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скільки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вже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повинно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виповнитися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кошенятам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цуценя­там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забрати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мами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Пухнастих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забирати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мами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раніше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ніж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їм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виповниться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два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місяці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Найкращий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вік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– 3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міс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 До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періоду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кошенятам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цуценятам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вкрай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необхідне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перебування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поряд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з мамою, і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їм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тяжко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переносити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роз­луку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з нею.</a:t>
            </a:r>
            <a:endParaRPr lang="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7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омашние животные - 62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9" b="3098"/>
          <a:stretch/>
        </p:blipFill>
        <p:spPr bwMode="auto">
          <a:xfrm>
            <a:off x="35495" y="3609920"/>
            <a:ext cx="9074021" cy="322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  Перед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тим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, як принести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тварину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додому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слід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підготувати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власне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місце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тварини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, де вона буде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відпочивати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килимок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мисочки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їжі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та води;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спеціальний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гребінець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щітку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розчісування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пухнастого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іграш­ки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тваринці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було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сумно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нашийник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та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повідок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для песика;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кігтеточку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та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лоточок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наповнювачем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котиків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4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6895"/>
          <a:stretch/>
        </p:blipFill>
        <p:spPr bwMode="auto">
          <a:xfrm>
            <a:off x="7506" y="13589"/>
            <a:ext cx="9143999" cy="684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620688"/>
            <a:ext cx="5328592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Цікаві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факти</a:t>
            </a:r>
            <a:endParaRPr lang="ru-RU" sz="3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про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тварин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067944" y="3717032"/>
            <a:ext cx="532859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16016" y="4293096"/>
            <a:ext cx="4248472" cy="1951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err="1" smtClean="0">
                <a:hlinkClick r:id="rId4"/>
              </a:rPr>
              <a:t>Цікаві</a:t>
            </a:r>
            <a:r>
              <a:rPr lang="ru-RU" sz="3600" dirty="0" smtClean="0">
                <a:hlinkClick r:id="rId4"/>
              </a:rPr>
              <a:t> </a:t>
            </a:r>
            <a:r>
              <a:rPr lang="ru-RU" sz="3600" dirty="0" err="1" smtClean="0">
                <a:hlinkClick r:id="rId4"/>
              </a:rPr>
              <a:t>факти</a:t>
            </a:r>
            <a:r>
              <a:rPr lang="ru-RU" sz="3600" dirty="0" smtClean="0">
                <a:hlinkClick r:id="rId4"/>
              </a:rPr>
              <a:t> про </a:t>
            </a:r>
            <a:r>
              <a:rPr lang="ru-RU" sz="3600" dirty="0" err="1" smtClean="0">
                <a:hlinkClick r:id="rId4"/>
              </a:rPr>
              <a:t>домашніх</a:t>
            </a:r>
            <a:r>
              <a:rPr lang="ru-RU" sz="3600" dirty="0" smtClean="0">
                <a:hlinkClick r:id="rId4"/>
              </a:rPr>
              <a:t> </a:t>
            </a:r>
            <a:r>
              <a:rPr lang="ru-RU" sz="3600" dirty="0" err="1" smtClean="0">
                <a:hlinkClick r:id="rId4"/>
              </a:rPr>
              <a:t>улюбленців</a:t>
            </a:r>
            <a:r>
              <a:rPr lang="ru-RU" sz="3600" dirty="0" smtClean="0">
                <a:hlinkClick r:id="rId4"/>
              </a:rPr>
              <a:t> </a:t>
            </a:r>
            <a:r>
              <a:rPr lang="x-none" sz="3600" smtClean="0">
                <a:hlinkClick r:id="rId4"/>
              </a:rPr>
              <a:t>🐾 </a:t>
            </a:r>
            <a:r>
              <a:rPr lang="ru-RU" sz="3600" dirty="0" smtClean="0">
                <a:hlinkClick r:id="rId4"/>
              </a:rPr>
              <a:t>для </a:t>
            </a:r>
            <a:r>
              <a:rPr lang="ru-RU" sz="3600" dirty="0" err="1" smtClean="0">
                <a:hlinkClick r:id="rId4"/>
              </a:rPr>
              <a:t>дітей</a:t>
            </a:r>
            <a:r>
              <a:rPr lang="ru-RU" sz="3600" dirty="0" smtClean="0">
                <a:hlinkClick r:id="rId4"/>
              </a:rPr>
              <a:t> </a:t>
            </a:r>
            <a:r>
              <a:rPr lang="ru-RU" sz="3600" dirty="0" err="1" smtClean="0">
                <a:hlinkClick r:id="rId4"/>
              </a:rPr>
              <a:t>українською</a:t>
            </a:r>
            <a:r>
              <a:rPr lang="ru-RU" sz="3600" dirty="0" smtClean="0">
                <a:hlinkClick r:id="rId4"/>
              </a:rPr>
              <a:t> </a:t>
            </a:r>
            <a:r>
              <a:rPr lang="ru-RU" sz="3600" dirty="0" err="1" smtClean="0">
                <a:hlinkClick r:id="rId4"/>
              </a:rPr>
              <a:t>мовою</a:t>
            </a:r>
            <a:r>
              <a:rPr lang="ru-RU" sz="3600" dirty="0" smtClean="0">
                <a:hlinkClick r:id="rId4"/>
              </a:rPr>
              <a:t> </a:t>
            </a:r>
            <a:r>
              <a:rPr lang="x-none" sz="3600" smtClean="0">
                <a:hlinkClick r:id="rId4"/>
              </a:rPr>
              <a:t>🐈 - </a:t>
            </a:r>
            <a:r>
              <a:rPr lang="en-US" sz="3600" dirty="0" smtClean="0">
                <a:hlinkClick r:id="rId4"/>
              </a:rPr>
              <a:t>YouTube</a:t>
            </a:r>
            <a:endParaRPr lang="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5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300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Оникиенко</dc:creator>
  <cp:lastModifiedBy>Алексей Оникиенко</cp:lastModifiedBy>
  <cp:revision>14</cp:revision>
  <dcterms:created xsi:type="dcterms:W3CDTF">2023-11-17T08:27:08Z</dcterms:created>
  <dcterms:modified xsi:type="dcterms:W3CDTF">2023-11-17T09:54:26Z</dcterms:modified>
</cp:coreProperties>
</file>