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8" r:id="rId3"/>
    <p:sldId id="257" r:id="rId4"/>
    <p:sldId id="261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37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08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1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272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28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25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45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5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2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6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3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4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8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4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0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60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62A7AF5-DF9B-414A-9559-30DBFFF4AB58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027585-49AD-4463-9568-690B38881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46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CAC8B-A129-DB00-7DF1-F9731C0ECE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Єдиний</a:t>
            </a:r>
            <a:r>
              <a:rPr lang="ru-RU" dirty="0"/>
              <a:t> урок "</a:t>
            </a:r>
            <a:r>
              <a:rPr lang="ru-RU" dirty="0" err="1"/>
              <a:t>Чорнобиль</a:t>
            </a:r>
            <a:r>
              <a:rPr lang="ru-RU" dirty="0"/>
              <a:t> - </a:t>
            </a:r>
            <a:r>
              <a:rPr lang="ru-RU" dirty="0" err="1"/>
              <a:t>трагедія</a:t>
            </a:r>
            <a:r>
              <a:rPr lang="ru-RU" dirty="0"/>
              <a:t>, подвиг, </a:t>
            </a:r>
            <a:r>
              <a:rPr lang="ru-RU" dirty="0" err="1"/>
              <a:t>пам'ять</a:t>
            </a:r>
            <a:r>
              <a:rPr lang="ru-RU" dirty="0"/>
              <a:t>..."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D2FFB3-66F8-D48B-BF07-0149D1774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1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D639C3-A050-B39C-C264-4E6B4B0F6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5200F1-F8F8-99C1-E910-CBC22151C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15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C3EE6E-B528-528A-C198-B78180EAB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7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37DD16-0919-A260-0447-B61004AE2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6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7985C9-E7EA-903E-93C9-8930E769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54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B425B1-6B82-BDBF-B9DC-A730D89B5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97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24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30</TotalTime>
  <Words>11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Calisto MT</vt:lpstr>
      <vt:lpstr>Wingdings 2</vt:lpstr>
      <vt:lpstr>Сланец</vt:lpstr>
      <vt:lpstr>Єдиний урок "Чорнобиль - трагедія, подвиг, пам'ять..."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Єдиний урок "Чорнобиль - трагедія, подвиг, пам'ять..."</dc:title>
  <dc:creator>Катя</dc:creator>
  <cp:lastModifiedBy>Катя</cp:lastModifiedBy>
  <cp:revision>1</cp:revision>
  <dcterms:created xsi:type="dcterms:W3CDTF">2024-04-28T16:37:26Z</dcterms:created>
  <dcterms:modified xsi:type="dcterms:W3CDTF">2024-04-28T17:07:46Z</dcterms:modified>
</cp:coreProperties>
</file>