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4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N23019816\AppData\Local\Temp\9d9811d8-ece0-41c9-a25c-52f0b19d4941_рамки.rar.941\рамки\514711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Єдиний </a:t>
            </a:r>
            <a:r>
              <a:rPr lang="uk-UA" dirty="0" err="1" smtClean="0"/>
              <a:t>урок“Безпечна</a:t>
            </a:r>
            <a:r>
              <a:rPr lang="uk-UA" dirty="0" smtClean="0"/>
              <a:t> дорога </a:t>
            </a:r>
            <a:r>
              <a:rPr lang="uk-UA" dirty="0" err="1" smtClean="0"/>
              <a:t>додому”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Підготувала: Тетяна </a:t>
            </a:r>
            <a:r>
              <a:rPr lang="uk-UA" smtClean="0"/>
              <a:t>Кисєльова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600" dirty="0" err="1" smtClean="0">
                <a:solidFill>
                  <a:srgbClr val="FF0000"/>
                </a:solidFill>
              </a:rPr>
              <a:t>Безпека</a:t>
            </a:r>
            <a:r>
              <a:rPr lang="uk-UA" dirty="0" err="1" smtClean="0"/>
              <a:t>-</a:t>
            </a:r>
            <a:r>
              <a:rPr lang="uk-UA" dirty="0" smtClean="0"/>
              <a:t> </a:t>
            </a:r>
            <a:r>
              <a:rPr lang="uk-UA" sz="2800" b="1" dirty="0" smtClean="0"/>
              <a:t>це стан, при якому ніщо кому або чому-небудь не загрожує.</a:t>
            </a:r>
            <a:endParaRPr lang="uk-UA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 smtClean="0"/>
          </a:p>
          <a:p>
            <a:endParaRPr lang="uk-UA" dirty="0"/>
          </a:p>
        </p:txBody>
      </p:sp>
      <p:pic>
        <p:nvPicPr>
          <p:cNvPr id="1026" name="Picture 2" descr="C:\Users\UN23019816\Desktop\Нова папка (5)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84784"/>
            <a:ext cx="7704856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000" dirty="0" smtClean="0"/>
              <a:t>Пішохід</a:t>
            </a:r>
            <a:endParaRPr lang="uk-UA" sz="40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uk-UA" sz="2800" dirty="0" smtClean="0"/>
              <a:t>На вулиці ти пішохід. Щоб дорога була безпечною, дотримуйся правил дорожнього руху для пішоходів, </a:t>
            </a:r>
            <a:r>
              <a:rPr lang="uk-UA" sz="2800" dirty="0" err="1" smtClean="0"/>
              <a:t>поводся</a:t>
            </a:r>
            <a:r>
              <a:rPr lang="uk-UA" sz="2800" dirty="0" smtClean="0"/>
              <a:t> обачно.</a:t>
            </a:r>
            <a:endParaRPr lang="uk-UA" sz="2800" dirty="0"/>
          </a:p>
        </p:txBody>
      </p:sp>
      <p:pic>
        <p:nvPicPr>
          <p:cNvPr id="5" name="Picture 2" descr="Идеи на тему «Пішохід» (10) | детский сад транспорт, дошкольник, дошкольный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1378613"/>
            <a:ext cx="5111750" cy="39946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Дорога не іграшка</a:t>
            </a:r>
            <a:endParaRPr lang="uk-UA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729" y="1600200"/>
            <a:ext cx="763254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-7-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7167"/>
            <a:ext cx="9144000" cy="68651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Перехід дороги</a:t>
            </a:r>
            <a:endParaRPr lang="uk-UA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045" y="1600200"/>
            <a:ext cx="803991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Перехід дороги, дивлячись у </a:t>
            </a:r>
            <a:r>
              <a:rPr lang="uk-UA" b="1" dirty="0" err="1" smtClean="0"/>
              <a:t>смартфон</a:t>
            </a:r>
            <a:r>
              <a:rPr lang="uk-UA" b="1" dirty="0" smtClean="0"/>
              <a:t>.</a:t>
            </a:r>
            <a:endParaRPr lang="uk-UA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213" y="1600200"/>
            <a:ext cx="816157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600" dirty="0" smtClean="0"/>
              <a:t>Світлофор</a:t>
            </a:r>
            <a:endParaRPr lang="uk-UA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800" dirty="0" err="1" smtClean="0">
                <a:latin typeface="HelveticaNeueCyr-Light"/>
              </a:rPr>
              <a:t>Якщо</a:t>
            </a:r>
            <a:r>
              <a:rPr lang="ru-RU" sz="2800" dirty="0" smtClean="0">
                <a:latin typeface="HelveticaNeueCyr-Light"/>
              </a:rPr>
              <a:t> на </a:t>
            </a:r>
            <a:r>
              <a:rPr lang="ru-RU" sz="2800" dirty="0" err="1" smtClean="0">
                <a:latin typeface="HelveticaNeueCyr-Light"/>
              </a:rPr>
              <a:t>дорозі</a:t>
            </a:r>
            <a:r>
              <a:rPr lang="ru-RU" sz="2800" dirty="0" smtClean="0">
                <a:latin typeface="HelveticaNeueCyr-Light"/>
              </a:rPr>
              <a:t> </a:t>
            </a:r>
            <a:r>
              <a:rPr lang="ru-RU" sz="2800" dirty="0" err="1" smtClean="0">
                <a:latin typeface="HelveticaNeueCyr-Light"/>
              </a:rPr>
              <a:t>є</a:t>
            </a:r>
            <a:r>
              <a:rPr lang="ru-RU" sz="2800" dirty="0" smtClean="0">
                <a:latin typeface="HelveticaNeueCyr-Light"/>
              </a:rPr>
              <a:t> </a:t>
            </a:r>
            <a:r>
              <a:rPr lang="ru-RU" sz="2800" dirty="0" err="1" smtClean="0">
                <a:latin typeface="HelveticaNeueCyr-Light"/>
              </a:rPr>
              <a:t>світлофор</a:t>
            </a:r>
            <a:r>
              <a:rPr lang="ru-RU" sz="2800" dirty="0" smtClean="0">
                <a:latin typeface="HelveticaNeueCyr-Light"/>
              </a:rPr>
              <a:t>, </a:t>
            </a:r>
            <a:r>
              <a:rPr lang="ru-RU" sz="2800" dirty="0" err="1" smtClean="0">
                <a:latin typeface="HelveticaNeueCyr-Light"/>
              </a:rPr>
              <a:t>переходь</a:t>
            </a:r>
            <a:r>
              <a:rPr lang="ru-RU" sz="2800" dirty="0" smtClean="0">
                <a:latin typeface="HelveticaNeueCyr-Light"/>
              </a:rPr>
              <a:t> </a:t>
            </a:r>
            <a:r>
              <a:rPr lang="ru-RU" sz="2800" dirty="0" err="1" smtClean="0">
                <a:latin typeface="HelveticaNeueCyr-Light"/>
              </a:rPr>
              <a:t>проїзну</a:t>
            </a:r>
            <a:r>
              <a:rPr lang="ru-RU" sz="2800" dirty="0" smtClean="0">
                <a:latin typeface="HelveticaNeueCyr-Light"/>
              </a:rPr>
              <a:t> </a:t>
            </a:r>
            <a:r>
              <a:rPr lang="ru-RU" sz="2800" dirty="0" err="1" smtClean="0">
                <a:latin typeface="HelveticaNeueCyr-Light"/>
              </a:rPr>
              <a:t>частину</a:t>
            </a:r>
            <a:r>
              <a:rPr lang="ru-RU" sz="2800" dirty="0" smtClean="0">
                <a:latin typeface="HelveticaNeueCyr-Light"/>
              </a:rPr>
              <a:t> дороги </a:t>
            </a:r>
            <a:r>
              <a:rPr lang="ru-RU" sz="2800" dirty="0" err="1" smtClean="0">
                <a:latin typeface="HelveticaNeueCyr-Light"/>
              </a:rPr>
              <a:t>тільки</a:t>
            </a:r>
            <a:r>
              <a:rPr lang="ru-RU" sz="2800" dirty="0" smtClean="0">
                <a:latin typeface="HelveticaNeueCyr-Light"/>
              </a:rPr>
              <a:t/>
            </a:r>
            <a:br>
              <a:rPr lang="ru-RU" sz="2800" dirty="0" smtClean="0">
                <a:latin typeface="HelveticaNeueCyr-Light"/>
              </a:rPr>
            </a:br>
            <a:r>
              <a:rPr lang="ru-RU" sz="2800" dirty="0" smtClean="0">
                <a:latin typeface="HelveticaNeueCyr-Light"/>
              </a:rPr>
              <a:t>на </a:t>
            </a:r>
            <a:r>
              <a:rPr lang="ru-RU" sz="2800" dirty="0" err="1" smtClean="0">
                <a:latin typeface="HelveticaNeueCyr-Light"/>
              </a:rPr>
              <a:t>зелений</a:t>
            </a:r>
            <a:r>
              <a:rPr lang="ru-RU" sz="2800" dirty="0" smtClean="0">
                <a:latin typeface="HelveticaNeueCyr-Light"/>
              </a:rPr>
              <a:t> сигнал </a:t>
            </a:r>
            <a:r>
              <a:rPr lang="ru-RU" sz="2800" dirty="0" err="1" smtClean="0">
                <a:latin typeface="HelveticaNeueCyr-Light"/>
              </a:rPr>
              <a:t>світлофора</a:t>
            </a:r>
            <a:r>
              <a:rPr lang="ru-RU" sz="2800" dirty="0" smtClean="0">
                <a:latin typeface="HelveticaNeueCyr-Light"/>
              </a:rPr>
              <a:t> для</a:t>
            </a:r>
            <a:br>
              <a:rPr lang="ru-RU" sz="2800" dirty="0" smtClean="0">
                <a:latin typeface="HelveticaNeueCyr-Light"/>
              </a:rPr>
            </a:br>
            <a:r>
              <a:rPr lang="ru-RU" sz="2800" dirty="0" err="1" smtClean="0">
                <a:latin typeface="HelveticaNeueCyr-Light"/>
              </a:rPr>
              <a:t>пішоходів</a:t>
            </a:r>
            <a:r>
              <a:rPr lang="ru-RU" sz="2800" dirty="0" smtClean="0">
                <a:latin typeface="HelveticaNeueCyr-Light"/>
              </a:rPr>
              <a:t>.</a:t>
            </a:r>
            <a:br>
              <a:rPr lang="ru-RU" sz="2800" dirty="0" smtClean="0">
                <a:latin typeface="HelveticaNeueCyr-Light"/>
              </a:rPr>
            </a:br>
            <a:endParaRPr lang="ru-RU" sz="2800" dirty="0" smtClean="0"/>
          </a:p>
          <a:p>
            <a:endParaRPr lang="uk-UA" sz="2800" dirty="0"/>
          </a:p>
        </p:txBody>
      </p:sp>
      <p:pic>
        <p:nvPicPr>
          <p:cNvPr id="5122" name="Picture 2" descr="C:\Users\UN23019816\Desktop\1567500546_pd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764704"/>
            <a:ext cx="5338936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Правила дорожнього руху для школярів: основи безпе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0"/>
            <a:ext cx="5364088" cy="6858000"/>
          </a:xfrm>
          <a:prstGeom prst="rect">
            <a:avLst/>
          </a:prstGeom>
          <a:noFill/>
        </p:spPr>
      </p:pic>
      <p:pic>
        <p:nvPicPr>
          <p:cNvPr id="6147" name="Picture 3" descr="C:\Users\UN23019816\Desktop\Нова папка (5)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7719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Будь обережним по дорозі додому!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412776"/>
            <a:ext cx="6664796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73</Words>
  <Application>Microsoft Office PowerPoint</Application>
  <PresentationFormat>Экран (4:3)</PresentationFormat>
  <Paragraphs>12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Єдиний урок“Безпечна дорога додому”</vt:lpstr>
      <vt:lpstr>Безпека- це стан, при якому ніщо кому або чому-небудь не загрожує.</vt:lpstr>
      <vt:lpstr>Пішохід</vt:lpstr>
      <vt:lpstr>Дорога не іграшка</vt:lpstr>
      <vt:lpstr>Слайд 5</vt:lpstr>
      <vt:lpstr>Перехід дороги</vt:lpstr>
      <vt:lpstr>Перехід дороги, дивлячись у смартфон.</vt:lpstr>
      <vt:lpstr>Світлофор</vt:lpstr>
      <vt:lpstr>Слайд 9</vt:lpstr>
      <vt:lpstr>Будь обережним по дорозі додому!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Єдиний урок“Безпечна дорога додому”</dc:title>
  <dc:creator>UN23 019816</dc:creator>
  <cp:lastModifiedBy>UN23 019816</cp:lastModifiedBy>
  <cp:revision>8</cp:revision>
  <dcterms:created xsi:type="dcterms:W3CDTF">2026-08-12T12:02:52Z</dcterms:created>
  <dcterms:modified xsi:type="dcterms:W3CDTF">2026-08-13T12:22:18Z</dcterms:modified>
</cp:coreProperties>
</file>