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87" r:id="rId5"/>
    <p:sldId id="286" r:id="rId6"/>
    <p:sldId id="289" r:id="rId7"/>
    <p:sldId id="274" r:id="rId8"/>
    <p:sldId id="292" r:id="rId9"/>
    <p:sldId id="293" r:id="rId10"/>
    <p:sldId id="295" r:id="rId11"/>
    <p:sldId id="296" r:id="rId12"/>
    <p:sldId id="297" r:id="rId13"/>
    <p:sldId id="298" r:id="rId14"/>
    <p:sldId id="299" r:id="rId15"/>
    <p:sldId id="284" r:id="rId16"/>
    <p:sldId id="275" r:id="rId17"/>
    <p:sldId id="300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1E94D-71ED-4010-85DB-67981F6D0CF4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9FEE0-F27D-48F2-ABEF-5ED8DDDC1A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3F2A8-D842-4C15-A125-681EB4EBF596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ED30E-CEAF-470C-83D6-5FD1ECC7BB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86DF0-A26D-47BB-ABB5-59F588A22C57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9DFA2-EFFA-414B-A0CD-79CD4B674C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6D9B3-8117-44B6-AEFD-FC702159F48E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E5B47-82F0-449A-8582-C4614BE69E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A4213-B8B8-4485-B1FC-E59E96400743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CB02-06FC-43ED-8E9D-DB340D105A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BABAF-0FC5-4118-854B-D99280140C26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5EFDE-8F34-4FD0-A8D8-A0D2309254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2D88A-D44F-4D2A-B3F7-FE2B01BB8662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CD39-7B4F-4A8D-A4F6-545D4591D3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A7FB-5768-44FC-927A-9B7DEDE96CB4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63107-2642-40A5-A0BB-335B3A5D71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081B-55F4-4C77-943F-EFE7432290BF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B703-42CA-461D-9D30-DB47F7E623F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47E65-C4EA-41D2-A3C0-AE0FE3C0123B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D82B1-8438-486F-9A7F-D3E34B86C0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995AA-96BF-46BD-8F86-7639453AB46E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BAD4C-1A1C-4682-BBAA-004521EB79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6BADC-4EFF-4D12-BB5F-9041D945EB08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AF4D7-3BD3-411D-BE9E-684BA7B0D2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A67D7-5E7B-416F-AA42-CBC5407B7955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B17C6-20AE-4F0C-94E5-1E23840488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D200C-4146-4171-9405-5426E68E3910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6D2DA-657E-459E-8695-9FF198E711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0F86D-F5E0-462F-B1FC-4991264BDFD5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23140-EC85-4E51-888A-E679835CFE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48B25-35EE-4BD8-97DD-18315910FD52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8B869-E83A-43B4-89DB-BFC5596B75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5AB51-D9C2-44AD-9212-FEE415B75DB2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B02CC-83A8-4E14-AA5F-442D85BFED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7B1D1-B362-42F0-8EE9-9D82BFE4A0C0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7456-23C2-4C03-B84A-F3E0447D0D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D378-6293-4475-91D8-9259B8F60627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297FB-D6DD-41E3-9E68-C428299A17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82BE-9690-4A24-A055-B76E2DE93D01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A0DD-4D81-4362-9822-7AF2B86DE60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C94D8-4E08-4449-9D87-B73C521B0ED9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E4CC8-BF6B-428A-B925-BE008B8296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CECC8-55D1-46EF-928D-1E4B5F85A4D6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AD570-1BC9-458B-88B1-EDA53CF125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56F0B8-A37E-405D-9A9E-A8DA15560630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F75B72-93DF-4443-825F-F6557339C7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D5FB1A-2C22-4A82-AA3D-428C44F7D2AA}" type="datetimeFigureOut">
              <a:rPr lang="ru-RU"/>
              <a:pPr>
                <a:defRPr/>
              </a:pPr>
              <a:t>22.11.2025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628104-6505-4DB8-994E-325D4D7A373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watch?v=rlO2NADtEME" TargetMode="Externa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youtube.com/watch?time_continue=1&amp;v=TjbN-MHqPWA&amp;feature=emb_logo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Подзаголовок 4"/>
          <p:cNvSpPr>
            <a:spLocks/>
          </p:cNvSpPr>
          <p:nvPr/>
        </p:nvSpPr>
        <p:spPr bwMode="auto">
          <a:xfrm>
            <a:off x="3491880" y="4221163"/>
            <a:ext cx="532985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b="1" i="1" dirty="0"/>
              <a:t>Урок мужності до Дня Гідності та Свободи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b="1" i="1" dirty="0"/>
              <a:t>у 4-А класі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uk-UA" b="1" i="1" dirty="0"/>
          </a:p>
          <a:p>
            <a:pPr algn="r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uk-UA" b="1" i="1" dirty="0"/>
              <a:t>Вчитель: Яковлєва В.О.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3603372-51CF-A95A-A938-1B1ABB979290}"/>
              </a:ext>
            </a:extLst>
          </p:cNvPr>
          <p:cNvSpPr/>
          <p:nvPr/>
        </p:nvSpPr>
        <p:spPr>
          <a:xfrm>
            <a:off x="1762839" y="764704"/>
            <a:ext cx="67371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Україна – </a:t>
            </a:r>
          </a:p>
          <a:p>
            <a:pPr algn="ctr"/>
            <a:r>
              <a:rPr lang="uk-U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країна нескорених!</a:t>
            </a:r>
            <a:endParaRPr lang="uk-U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C:\Users\ADMIN\Desktop\20.11\bandicam2015-01-2212-09-32-2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332656"/>
            <a:ext cx="7129462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39748504_407624266429771_6490962419219693568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4248" y="4509120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 descr="C:\Users\ADMIN\Desktop\20.11\22321531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848" y="434189"/>
            <a:ext cx="5400600" cy="4082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14fc1a26727a32d4965ab2eb7340f17cf308aa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640" y="3909944"/>
            <a:ext cx="16192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4788098" y="5229200"/>
            <a:ext cx="381635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Небесна сотня. Юні ангели </a:t>
            </a:r>
            <a:r>
              <a:rPr lang="ru-RU" b="1" i="1" dirty="0">
                <a:hlinkClick r:id="rId5"/>
              </a:rPr>
              <a:t>https://www.youtube.com/watch?v=rlO2NADtEME</a:t>
            </a:r>
            <a:endParaRPr lang="ru-RU" b="1" i="1" dirty="0"/>
          </a:p>
          <a:p>
            <a:pPr>
              <a:spcBef>
                <a:spcPct val="50000"/>
              </a:spcBef>
            </a:pPr>
            <a:endParaRPr lang="ru-RU" b="1" i="1" dirty="0"/>
          </a:p>
          <a:p>
            <a:pPr>
              <a:spcBef>
                <a:spcPct val="50000"/>
              </a:spcBef>
            </a:pPr>
            <a:endParaRPr lang="ru-RU" b="1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529df9ee842f710003b922eedfa0adc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2525" y="0"/>
            <a:ext cx="79914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635375" y="5734050"/>
            <a:ext cx="41767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dirty="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619250" y="5529263"/>
            <a:ext cx="597693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i="1" dirty="0"/>
              <a:t>Небесна сотня .(пісня)</a:t>
            </a:r>
          </a:p>
          <a:p>
            <a:pPr>
              <a:spcBef>
                <a:spcPct val="50000"/>
              </a:spcBef>
            </a:pPr>
            <a:r>
              <a:rPr lang="ru-RU" b="1" dirty="0">
                <a:hlinkClick r:id="rId4"/>
              </a:rPr>
              <a:t>https://www.youtube.com/watch?time_continue=1&amp;v=TjbN-MHqPWA&amp;feature=emb_logo</a:t>
            </a:r>
            <a:endParaRPr lang="ru-RU" b="1" dirty="0"/>
          </a:p>
          <a:p>
            <a:pPr>
              <a:spcBef>
                <a:spcPct val="50000"/>
              </a:spcBef>
            </a:pP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0230F2-5036-32B9-F7A6-6380C6FB9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88640"/>
            <a:ext cx="7448507" cy="45557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E43E0E-B6CC-AB47-8E11-D707950AD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005064"/>
            <a:ext cx="3816427" cy="33652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BEC9B2-2905-5030-C7AA-1EBB51765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600211"/>
            <a:ext cx="6537029" cy="56575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Рисунок 11" descr="707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4797425"/>
            <a:ext cx="228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Рисунок 11" descr="707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688" y="1052513"/>
            <a:ext cx="2286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4752528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Сьогодні життя України змінюється на очах, постає стара, як ця земля держава –вільна, незалежна, осяяна сонцем Україна. Ви частинка народу. Без, вас без усіх нас немає ні народу, ні історії.</a:t>
            </a:r>
          </a:p>
        </p:txBody>
      </p:sp>
      <p:sp>
        <p:nvSpPr>
          <p:cNvPr id="3" name="Прямоугольник 1"/>
          <p:cNvSpPr/>
          <p:nvPr/>
        </p:nvSpPr>
        <p:spPr>
          <a:xfrm>
            <a:off x="3923928" y="2852936"/>
            <a:ext cx="4752528" cy="3268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І нам творить нову історію держави, що займе належне місце серед вільних і рівних країн планети. Ще в І столітті н.е. римський державний діяч, філософ Цицерон на публічному виступі сказав: «Люблять Батьківщину не за те, що вона велика, а за те, що вона твоя».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908175" y="188913"/>
            <a:ext cx="52562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latin typeface="Bookman Old Style" pitchFamily="18" charset="0"/>
              </a:rPr>
              <a:t>І нехай на світі кожен знає,</a:t>
            </a:r>
            <a:br>
              <a:rPr lang="ru-RU" sz="2400" b="1" i="1" dirty="0">
                <a:latin typeface="Bookman Old Style" pitchFamily="18" charset="0"/>
              </a:rPr>
            </a:br>
            <a:r>
              <a:rPr lang="ru-RU" sz="2400" b="1" i="1" dirty="0">
                <a:latin typeface="Bookman Old Style" pitchFamily="18" charset="0"/>
              </a:rPr>
              <a:t>Чують всі, дорослі і малі,</a:t>
            </a:r>
            <a:br>
              <a:rPr lang="ru-RU" sz="2400" b="1" i="1" dirty="0">
                <a:latin typeface="Bookman Old Style" pitchFamily="18" charset="0"/>
              </a:rPr>
            </a:br>
            <a:r>
              <a:rPr lang="ru-RU" sz="2400" b="1" i="1" dirty="0">
                <a:latin typeface="Bookman Old Style" pitchFamily="18" charset="0"/>
              </a:rPr>
              <a:t>Українське серце не вмирає</a:t>
            </a:r>
            <a:br>
              <a:rPr lang="ru-RU" sz="2400" b="1" i="1" dirty="0">
                <a:latin typeface="Bookman Old Style" pitchFamily="18" charset="0"/>
              </a:rPr>
            </a:br>
            <a:r>
              <a:rPr lang="ru-RU" sz="2400" b="1" i="1" dirty="0">
                <a:latin typeface="Bookman Old Style" pitchFamily="18" charset="0"/>
              </a:rPr>
              <a:t>Буде вічно битись на землі!!!</a:t>
            </a:r>
            <a:r>
              <a:rPr lang="ru-RU" sz="2400" b="1" dirty="0">
                <a:latin typeface="Bookman Old Style" pitchFamily="18" charset="0"/>
              </a:rPr>
              <a:t> </a:t>
            </a:r>
            <a:endParaRPr lang="ru-RU" sz="2400" dirty="0"/>
          </a:p>
        </p:txBody>
      </p:sp>
      <p:pic>
        <p:nvPicPr>
          <p:cNvPr id="38915" name="Picture 3" descr="ДітиУкраїн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989138"/>
            <a:ext cx="4735513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1093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327525"/>
            <a:ext cx="45005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Euromaidan_Paris_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720" y="2132856"/>
            <a:ext cx="59055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00C2FA-467F-72FE-2A08-DEBE0C087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419745"/>
            <a:ext cx="4572396" cy="16094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572561-0967-3DFB-3351-F1A4E3B5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6632"/>
            <a:ext cx="4645555" cy="24569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36A1C9-5965-489A-29BB-1F8749663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645024"/>
            <a:ext cx="6504996" cy="24569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B2FA16-27FD-C435-4FAE-4BF320031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88640"/>
            <a:ext cx="4536504" cy="1377815"/>
          </a:xfrm>
          <a:prstGeom prst="rect">
            <a:avLst/>
          </a:prstGeom>
        </p:spPr>
      </p:pic>
      <p:pic>
        <p:nvPicPr>
          <p:cNvPr id="5" name="gimn_ukrani_-_shche_ne_vmerla_ukrana_(z2.fm).mp3">
            <a:hlinkClick r:id="" action="ppaction://media"/>
            <a:extLst>
              <a:ext uri="{FF2B5EF4-FFF2-40B4-BE49-F238E27FC236}">
                <a16:creationId xmlns:a16="http://schemas.microsoft.com/office/drawing/2014/main" id="{A2DD96EC-FA98-9157-FF61-27B20424D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636912"/>
            <a:ext cx="609600" cy="609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1279C4-61D2-B6D1-817D-D464DA1F5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136171"/>
            <a:ext cx="4072481" cy="2511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476672"/>
            <a:ext cx="4572000" cy="50119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Моя ти рідна Україно</a:t>
            </a:r>
          </a:p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прапорі твоїм блакить,</a:t>
            </a:r>
          </a:p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Багата й сильная країна,</a:t>
            </a:r>
          </a:p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 жито в колосі шумить.</a:t>
            </a:r>
          </a:p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Пройшла страшний ти час розрухи,</a:t>
            </a:r>
          </a:p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Голодомору і війни,</a:t>
            </a:r>
          </a:p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Розправили величні крила</a:t>
            </a:r>
          </a:p>
          <a:p>
            <a:pPr algn="ctr"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Твої знедолені сини.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2386"/>
            <a:ext cx="4572000" cy="446705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Із козаків ті українці,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Що підняли тебе з руїн,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Й поставили тебе, убогу,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рівень інших всіх країн.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Тепер ти вільна, Україно,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Ніхто тебе більш не згнобить,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Ніяка сила не зламає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І щастя нам не вкоротить.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70D2CF-4FEF-A7CD-8604-575206BB7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293096"/>
            <a:ext cx="3980766" cy="23691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0269DE-7E5B-0840-9FFD-5CC7B057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0"/>
            <a:ext cx="4669941" cy="23654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4670A-4C03-7F1D-DC20-C2D64F96F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273411"/>
            <a:ext cx="4304149" cy="45845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04CC59-4B10-618B-8916-8ED03BB52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433" y="3068960"/>
            <a:ext cx="3658629" cy="21596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6E26A5-E123-0D69-6422-BAB436E29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92696"/>
            <a:ext cx="7004103" cy="45402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FF1FA2-AA61-34F5-BC14-C31A61B77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60648"/>
            <a:ext cx="5188146" cy="21093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E775C5-6DFC-016C-544B-B8B9AAA57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3140968"/>
            <a:ext cx="6083988" cy="20185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шаблон-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-2">
  <a:themeElements>
    <a:clrScheme name="1_шаблон-2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шаблон-2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шаблон-2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</TotalTime>
  <Words>219</Words>
  <Application>Microsoft Office PowerPoint</Application>
  <PresentationFormat>Экран (4:3)</PresentationFormat>
  <Paragraphs>28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Times New Roman</vt:lpstr>
      <vt:lpstr>шаблон-2</vt:lpstr>
      <vt:lpstr>1_шаблон-2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Вікторія</cp:lastModifiedBy>
  <cp:revision>57</cp:revision>
  <dcterms:created xsi:type="dcterms:W3CDTF">2016-02-05T21:40:46Z</dcterms:created>
  <dcterms:modified xsi:type="dcterms:W3CDTF">2025-11-22T11:45:43Z</dcterms:modified>
</cp:coreProperties>
</file>